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4B6F2-CDAF-4BFB-A5A6-B77E8FD0C3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74398-8875-463C-9466-664EA6EB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0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538AD-DB44-4531-A9F5-CE68DC6180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19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826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834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831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A9A681-EC99-4409-923C-601B7AB9014B}"/>
              </a:ext>
            </a:extLst>
          </p:cNvPr>
          <p:cNvSpPr/>
          <p:nvPr userDrawn="1"/>
        </p:nvSpPr>
        <p:spPr>
          <a:xfrm>
            <a:off x="0" y="0"/>
            <a:ext cx="12192000" cy="1123626"/>
          </a:xfrm>
          <a:prstGeom prst="rect">
            <a:avLst/>
          </a:prstGeom>
          <a:solidFill>
            <a:srgbClr val="064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E34-270C-4A20-AD4E-A59B9C0AEA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1564" y="537566"/>
            <a:ext cx="11068050" cy="56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2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BE34-270C-4A20-AD4E-A59B9C0AEA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A9A681-EC99-4409-923C-601B7AB9014B}"/>
              </a:ext>
            </a:extLst>
          </p:cNvPr>
          <p:cNvSpPr/>
          <p:nvPr userDrawn="1"/>
        </p:nvSpPr>
        <p:spPr>
          <a:xfrm>
            <a:off x="1" y="-1"/>
            <a:ext cx="3301998" cy="6550223"/>
          </a:xfrm>
          <a:prstGeom prst="rect">
            <a:avLst/>
          </a:prstGeom>
          <a:solidFill>
            <a:srgbClr val="064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66802" y="2005418"/>
            <a:ext cx="2235197" cy="234199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4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69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030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65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78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457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169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99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0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9903" y="-14548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NAHLN Response to COVID-19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	Part of a One Health Approach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34496" y="2934357"/>
            <a:ext cx="591556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38 NAHLN Laboratories test for SARS-CoV-2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15  testing Animal samples only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17  testing Animal and Human samples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6   testing Human samples only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1853" y="4555064"/>
            <a:ext cx="3583739" cy="1131079"/>
            <a:chOff x="425216" y="4905503"/>
            <a:chExt cx="3583739" cy="1131079"/>
          </a:xfrm>
        </p:grpSpPr>
        <p:sp>
          <p:nvSpPr>
            <p:cNvPr id="181" name="TextBox 180"/>
            <p:cNvSpPr txBox="1"/>
            <p:nvPr/>
          </p:nvSpPr>
          <p:spPr>
            <a:xfrm>
              <a:off x="608393" y="4905503"/>
              <a:ext cx="3400562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NAHLN Laboratory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NAHLN Laboratory testing animal samples for SARS-CoV-2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NAHLN Laboratory testing human samples for SARS-CoV-2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NAHLN Laboratory testing animal and human samples for SARS-CoV-2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Arial" panose="020B0604020202020204" pitchFamily="34" charset="0"/>
                </a:rPr>
                <a:t>National Veterinary Services Laboratories</a:t>
              </a:r>
              <a:endPara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425216" y="4952805"/>
              <a:ext cx="186652" cy="1027655"/>
              <a:chOff x="273985" y="4599967"/>
              <a:chExt cx="186652" cy="1027655"/>
            </a:xfrm>
          </p:grpSpPr>
          <p:sp>
            <p:nvSpPr>
              <p:cNvPr id="183" name="Freeform 273"/>
              <p:cNvSpPr>
                <a:spLocks noChangeAspect="1"/>
              </p:cNvSpPr>
              <p:nvPr/>
            </p:nvSpPr>
            <p:spPr bwMode="auto">
              <a:xfrm>
                <a:off x="275145" y="5451482"/>
                <a:ext cx="184333" cy="176140"/>
              </a:xfrm>
              <a:custGeom>
                <a:avLst/>
                <a:gdLst>
                  <a:gd name="T0" fmla="*/ 2147483647 w 178"/>
                  <a:gd name="T1" fmla="*/ 0 h 168"/>
                  <a:gd name="T2" fmla="*/ 2147483647 w 178"/>
                  <a:gd name="T3" fmla="*/ 2147483647 h 168"/>
                  <a:gd name="T4" fmla="*/ 0 w 178"/>
                  <a:gd name="T5" fmla="*/ 2147483647 h 168"/>
                  <a:gd name="T6" fmla="*/ 2147483647 w 178"/>
                  <a:gd name="T7" fmla="*/ 2147483647 h 168"/>
                  <a:gd name="T8" fmla="*/ 2147483647 w 178"/>
                  <a:gd name="T9" fmla="*/ 2147483647 h 168"/>
                  <a:gd name="T10" fmla="*/ 2147483647 w 178"/>
                  <a:gd name="T11" fmla="*/ 2147483647 h 168"/>
                  <a:gd name="T12" fmla="*/ 2147483647 w 178"/>
                  <a:gd name="T13" fmla="*/ 2147483647 h 168"/>
                  <a:gd name="T14" fmla="*/ 2147483647 w 178"/>
                  <a:gd name="T15" fmla="*/ 2147483647 h 168"/>
                  <a:gd name="T16" fmla="*/ 2147483647 w 178"/>
                  <a:gd name="T17" fmla="*/ 2147483647 h 168"/>
                  <a:gd name="T18" fmla="*/ 2147483647 w 178"/>
                  <a:gd name="T19" fmla="*/ 2147483647 h 168"/>
                  <a:gd name="T20" fmla="*/ 2147483647 w 178"/>
                  <a:gd name="T21" fmla="*/ 0 h 16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8"/>
                  <a:gd name="T34" fmla="*/ 0 h 168"/>
                  <a:gd name="T35" fmla="*/ 178 w 178"/>
                  <a:gd name="T36" fmla="*/ 168 h 16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8" h="168">
                    <a:moveTo>
                      <a:pt x="89" y="0"/>
                    </a:moveTo>
                    <a:lnTo>
                      <a:pt x="68" y="64"/>
                    </a:lnTo>
                    <a:lnTo>
                      <a:pt x="0" y="64"/>
                    </a:lnTo>
                    <a:lnTo>
                      <a:pt x="55" y="104"/>
                    </a:lnTo>
                    <a:lnTo>
                      <a:pt x="34" y="168"/>
                    </a:lnTo>
                    <a:lnTo>
                      <a:pt x="89" y="129"/>
                    </a:lnTo>
                    <a:lnTo>
                      <a:pt x="143" y="168"/>
                    </a:lnTo>
                    <a:lnTo>
                      <a:pt x="122" y="104"/>
                    </a:lnTo>
                    <a:lnTo>
                      <a:pt x="178" y="64"/>
                    </a:lnTo>
                    <a:lnTo>
                      <a:pt x="110" y="64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4" name="Flowchart: Connector 183"/>
              <p:cNvSpPr/>
              <p:nvPr/>
            </p:nvSpPr>
            <p:spPr>
              <a:xfrm flipH="1">
                <a:off x="334868" y="4599967"/>
                <a:ext cx="64887" cy="76224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  <p:sp>
            <p:nvSpPr>
              <p:cNvPr id="185" name="Flowchart: Connector 184"/>
              <p:cNvSpPr/>
              <p:nvPr/>
            </p:nvSpPr>
            <p:spPr>
              <a:xfrm>
                <a:off x="319743" y="4797532"/>
                <a:ext cx="95136" cy="99444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73985" y="4961638"/>
                <a:ext cx="186652" cy="20669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  <p:sp>
            <p:nvSpPr>
              <p:cNvPr id="187" name="Flowchart: Connector 186"/>
              <p:cNvSpPr/>
              <p:nvPr/>
            </p:nvSpPr>
            <p:spPr>
              <a:xfrm>
                <a:off x="319743" y="5268159"/>
                <a:ext cx="95136" cy="99444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  <p:sp>
            <p:nvSpPr>
              <p:cNvPr id="188" name="Flowchart: Connector 187"/>
              <p:cNvSpPr/>
              <p:nvPr/>
            </p:nvSpPr>
            <p:spPr>
              <a:xfrm>
                <a:off x="335266" y="5031438"/>
                <a:ext cx="64090" cy="72352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73985" y="5212582"/>
                <a:ext cx="186652" cy="20669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7" name="Freeform 181"/>
          <p:cNvSpPr>
            <a:spLocks noChangeAspect="1"/>
          </p:cNvSpPr>
          <p:nvPr/>
        </p:nvSpPr>
        <p:spPr bwMode="auto">
          <a:xfrm>
            <a:off x="698798" y="1756609"/>
            <a:ext cx="822327" cy="668375"/>
          </a:xfrm>
          <a:custGeom>
            <a:avLst/>
            <a:gdLst>
              <a:gd name="T0" fmla="*/ 0 w 614"/>
              <a:gd name="T1" fmla="*/ 2147483647 h 479"/>
              <a:gd name="T2" fmla="*/ 2147483647 w 614"/>
              <a:gd name="T3" fmla="*/ 2147483647 h 479"/>
              <a:gd name="T4" fmla="*/ 2147483647 w 614"/>
              <a:gd name="T5" fmla="*/ 2147483647 h 479"/>
              <a:gd name="T6" fmla="*/ 2147483647 w 614"/>
              <a:gd name="T7" fmla="*/ 0 h 479"/>
              <a:gd name="T8" fmla="*/ 2147483647 w 614"/>
              <a:gd name="T9" fmla="*/ 2147483647 h 479"/>
              <a:gd name="T10" fmla="*/ 2147483647 w 614"/>
              <a:gd name="T11" fmla="*/ 2147483647 h 479"/>
              <a:gd name="T12" fmla="*/ 2147483647 w 614"/>
              <a:gd name="T13" fmla="*/ 2147483647 h 479"/>
              <a:gd name="T14" fmla="*/ 2147483647 w 614"/>
              <a:gd name="T15" fmla="*/ 2147483647 h 479"/>
              <a:gd name="T16" fmla="*/ 2147483647 w 614"/>
              <a:gd name="T17" fmla="*/ 2147483647 h 479"/>
              <a:gd name="T18" fmla="*/ 2147483647 w 614"/>
              <a:gd name="T19" fmla="*/ 2147483647 h 479"/>
              <a:gd name="T20" fmla="*/ 2147483647 w 614"/>
              <a:gd name="T21" fmla="*/ 2147483647 h 479"/>
              <a:gd name="T22" fmla="*/ 2147483647 w 614"/>
              <a:gd name="T23" fmla="*/ 2147483647 h 479"/>
              <a:gd name="T24" fmla="*/ 2147483647 w 614"/>
              <a:gd name="T25" fmla="*/ 2147483647 h 479"/>
              <a:gd name="T26" fmla="*/ 2147483647 w 614"/>
              <a:gd name="T27" fmla="*/ 2147483647 h 479"/>
              <a:gd name="T28" fmla="*/ 2147483647 w 614"/>
              <a:gd name="T29" fmla="*/ 2147483647 h 479"/>
              <a:gd name="T30" fmla="*/ 2147483647 w 614"/>
              <a:gd name="T31" fmla="*/ 2147483647 h 479"/>
              <a:gd name="T32" fmla="*/ 2147483647 w 614"/>
              <a:gd name="T33" fmla="*/ 2147483647 h 479"/>
              <a:gd name="T34" fmla="*/ 2147483647 w 614"/>
              <a:gd name="T35" fmla="*/ 2147483647 h 479"/>
              <a:gd name="T36" fmla="*/ 2147483647 w 614"/>
              <a:gd name="T37" fmla="*/ 2147483647 h 479"/>
              <a:gd name="T38" fmla="*/ 2147483647 w 614"/>
              <a:gd name="T39" fmla="*/ 2147483647 h 479"/>
              <a:gd name="T40" fmla="*/ 2147483647 w 614"/>
              <a:gd name="T41" fmla="*/ 2147483647 h 479"/>
              <a:gd name="T42" fmla="*/ 2147483647 w 614"/>
              <a:gd name="T43" fmla="*/ 2147483647 h 479"/>
              <a:gd name="T44" fmla="*/ 0 w 614"/>
              <a:gd name="T45" fmla="*/ 2147483647 h 47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14"/>
              <a:gd name="T70" fmla="*/ 0 h 479"/>
              <a:gd name="T71" fmla="*/ 614 w 614"/>
              <a:gd name="T72" fmla="*/ 479 h 47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14" h="479">
                <a:moveTo>
                  <a:pt x="0" y="358"/>
                </a:moveTo>
                <a:lnTo>
                  <a:pt x="27" y="236"/>
                </a:lnTo>
                <a:lnTo>
                  <a:pt x="58" y="200"/>
                </a:lnTo>
                <a:lnTo>
                  <a:pt x="133" y="0"/>
                </a:lnTo>
                <a:lnTo>
                  <a:pt x="172" y="10"/>
                </a:lnTo>
                <a:lnTo>
                  <a:pt x="173" y="19"/>
                </a:lnTo>
                <a:lnTo>
                  <a:pt x="183" y="20"/>
                </a:lnTo>
                <a:lnTo>
                  <a:pt x="230" y="90"/>
                </a:lnTo>
                <a:lnTo>
                  <a:pt x="282" y="88"/>
                </a:lnTo>
                <a:lnTo>
                  <a:pt x="320" y="105"/>
                </a:lnTo>
                <a:lnTo>
                  <a:pt x="339" y="101"/>
                </a:lnTo>
                <a:lnTo>
                  <a:pt x="457" y="105"/>
                </a:lnTo>
                <a:lnTo>
                  <a:pt x="591" y="132"/>
                </a:lnTo>
                <a:lnTo>
                  <a:pt x="598" y="149"/>
                </a:lnTo>
                <a:lnTo>
                  <a:pt x="614" y="170"/>
                </a:lnTo>
                <a:lnTo>
                  <a:pt x="568" y="235"/>
                </a:lnTo>
                <a:lnTo>
                  <a:pt x="540" y="259"/>
                </a:lnTo>
                <a:lnTo>
                  <a:pt x="536" y="277"/>
                </a:lnTo>
                <a:lnTo>
                  <a:pt x="552" y="296"/>
                </a:lnTo>
                <a:lnTo>
                  <a:pt x="534" y="334"/>
                </a:lnTo>
                <a:lnTo>
                  <a:pt x="496" y="479"/>
                </a:lnTo>
                <a:lnTo>
                  <a:pt x="290" y="432"/>
                </a:lnTo>
                <a:lnTo>
                  <a:pt x="0" y="35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AutoShape 884"/>
          <p:cNvSpPr>
            <a:spLocks noChangeAspect="1" noChangeArrowheads="1" noTextEdit="1"/>
          </p:cNvSpPr>
          <p:nvPr/>
        </p:nvSpPr>
        <p:spPr bwMode="auto">
          <a:xfrm>
            <a:off x="5757776" y="4331584"/>
            <a:ext cx="800603" cy="61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894"/>
          <p:cNvSpPr>
            <a:spLocks/>
          </p:cNvSpPr>
          <p:nvPr/>
        </p:nvSpPr>
        <p:spPr bwMode="auto">
          <a:xfrm>
            <a:off x="6368071" y="4686784"/>
            <a:ext cx="185932" cy="242343"/>
          </a:xfrm>
          <a:custGeom>
            <a:avLst/>
            <a:gdLst>
              <a:gd name="T0" fmla="*/ 2147483647 w 340"/>
              <a:gd name="T1" fmla="*/ 0 h 408"/>
              <a:gd name="T2" fmla="*/ 2147483647 w 340"/>
              <a:gd name="T3" fmla="*/ 2147483647 h 408"/>
              <a:gd name="T4" fmla="*/ 2147483647 w 340"/>
              <a:gd name="T5" fmla="*/ 2147483647 h 408"/>
              <a:gd name="T6" fmla="*/ 2147483647 w 340"/>
              <a:gd name="T7" fmla="*/ 2147483647 h 408"/>
              <a:gd name="T8" fmla="*/ 2147483647 w 340"/>
              <a:gd name="T9" fmla="*/ 2147483647 h 408"/>
              <a:gd name="T10" fmla="*/ 2147483647 w 340"/>
              <a:gd name="T11" fmla="*/ 2147483647 h 408"/>
              <a:gd name="T12" fmla="*/ 2147483647 w 340"/>
              <a:gd name="T13" fmla="*/ 2147483647 h 408"/>
              <a:gd name="T14" fmla="*/ 2147483647 w 340"/>
              <a:gd name="T15" fmla="*/ 2147483647 h 408"/>
              <a:gd name="T16" fmla="*/ 2147483647 w 340"/>
              <a:gd name="T17" fmla="*/ 2147483647 h 408"/>
              <a:gd name="T18" fmla="*/ 2147483647 w 340"/>
              <a:gd name="T19" fmla="*/ 2147483647 h 408"/>
              <a:gd name="T20" fmla="*/ 2147483647 w 340"/>
              <a:gd name="T21" fmla="*/ 2147483647 h 408"/>
              <a:gd name="T22" fmla="*/ 2147483647 w 340"/>
              <a:gd name="T23" fmla="*/ 2147483647 h 408"/>
              <a:gd name="T24" fmla="*/ 2147483647 w 340"/>
              <a:gd name="T25" fmla="*/ 2147483647 h 408"/>
              <a:gd name="T26" fmla="*/ 2147483647 w 340"/>
              <a:gd name="T27" fmla="*/ 2147483647 h 408"/>
              <a:gd name="T28" fmla="*/ 2147483647 w 340"/>
              <a:gd name="T29" fmla="*/ 2147483647 h 408"/>
              <a:gd name="T30" fmla="*/ 2147483647 w 340"/>
              <a:gd name="T31" fmla="*/ 2147483647 h 408"/>
              <a:gd name="T32" fmla="*/ 2147483647 w 340"/>
              <a:gd name="T33" fmla="*/ 2147483647 h 408"/>
              <a:gd name="T34" fmla="*/ 2147483647 w 340"/>
              <a:gd name="T35" fmla="*/ 2147483647 h 408"/>
              <a:gd name="T36" fmla="*/ 2147483647 w 340"/>
              <a:gd name="T37" fmla="*/ 2147483647 h 408"/>
              <a:gd name="T38" fmla="*/ 2147483647 w 340"/>
              <a:gd name="T39" fmla="*/ 2147483647 h 408"/>
              <a:gd name="T40" fmla="*/ 2147483647 w 340"/>
              <a:gd name="T41" fmla="*/ 2147483647 h 408"/>
              <a:gd name="T42" fmla="*/ 2147483647 w 340"/>
              <a:gd name="T43" fmla="*/ 2147483647 h 408"/>
              <a:gd name="T44" fmla="*/ 2147483647 w 340"/>
              <a:gd name="T45" fmla="*/ 2147483647 h 408"/>
              <a:gd name="T46" fmla="*/ 2147483647 w 340"/>
              <a:gd name="T47" fmla="*/ 2147483647 h 408"/>
              <a:gd name="T48" fmla="*/ 2147483647 w 340"/>
              <a:gd name="T49" fmla="*/ 2147483647 h 408"/>
              <a:gd name="T50" fmla="*/ 2147483647 w 340"/>
              <a:gd name="T51" fmla="*/ 2147483647 h 408"/>
              <a:gd name="T52" fmla="*/ 2147483647 w 340"/>
              <a:gd name="T53" fmla="*/ 2147483647 h 408"/>
              <a:gd name="T54" fmla="*/ 2147483647 w 340"/>
              <a:gd name="T55" fmla="*/ 2147483647 h 408"/>
              <a:gd name="T56" fmla="*/ 2147483647 w 340"/>
              <a:gd name="T57" fmla="*/ 2147483647 h 408"/>
              <a:gd name="T58" fmla="*/ 2147483647 w 340"/>
              <a:gd name="T59" fmla="*/ 2147483647 h 408"/>
              <a:gd name="T60" fmla="*/ 2147483647 w 340"/>
              <a:gd name="T61" fmla="*/ 2147483647 h 408"/>
              <a:gd name="T62" fmla="*/ 2147483647 w 340"/>
              <a:gd name="T63" fmla="*/ 2147483647 h 408"/>
              <a:gd name="T64" fmla="*/ 2147483647 w 340"/>
              <a:gd name="T65" fmla="*/ 2147483647 h 408"/>
              <a:gd name="T66" fmla="*/ 2147483647 w 340"/>
              <a:gd name="T67" fmla="*/ 2147483647 h 408"/>
              <a:gd name="T68" fmla="*/ 2147483647 w 340"/>
              <a:gd name="T69" fmla="*/ 2147483647 h 408"/>
              <a:gd name="T70" fmla="*/ 2147483647 w 340"/>
              <a:gd name="T71" fmla="*/ 2147483647 h 408"/>
              <a:gd name="T72" fmla="*/ 2147483647 w 340"/>
              <a:gd name="T73" fmla="*/ 2147483647 h 408"/>
              <a:gd name="T74" fmla="*/ 2147483647 w 340"/>
              <a:gd name="T75" fmla="*/ 2147483647 h 408"/>
              <a:gd name="T76" fmla="*/ 2147483647 w 340"/>
              <a:gd name="T77" fmla="*/ 2147483647 h 408"/>
              <a:gd name="T78" fmla="*/ 2147483647 w 340"/>
              <a:gd name="T79" fmla="*/ 2147483647 h 408"/>
              <a:gd name="T80" fmla="*/ 2147483647 w 340"/>
              <a:gd name="T81" fmla="*/ 2147483647 h 408"/>
              <a:gd name="T82" fmla="*/ 2147483647 w 340"/>
              <a:gd name="T83" fmla="*/ 2147483647 h 408"/>
              <a:gd name="T84" fmla="*/ 2147483647 w 340"/>
              <a:gd name="T85" fmla="*/ 2147483647 h 408"/>
              <a:gd name="T86" fmla="*/ 2147483647 w 340"/>
              <a:gd name="T87" fmla="*/ 2147483647 h 408"/>
              <a:gd name="T88" fmla="*/ 2147483647 w 340"/>
              <a:gd name="T89" fmla="*/ 2147483647 h 408"/>
              <a:gd name="T90" fmla="*/ 2147483647 w 340"/>
              <a:gd name="T91" fmla="*/ 2147483647 h 408"/>
              <a:gd name="T92" fmla="*/ 2147483647 w 340"/>
              <a:gd name="T93" fmla="*/ 2147483647 h 408"/>
              <a:gd name="T94" fmla="*/ 2147483647 w 340"/>
              <a:gd name="T95" fmla="*/ 2147483647 h 408"/>
              <a:gd name="T96" fmla="*/ 2147483647 w 340"/>
              <a:gd name="T97" fmla="*/ 2147483647 h 40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40"/>
              <a:gd name="T148" fmla="*/ 0 h 408"/>
              <a:gd name="T149" fmla="*/ 340 w 340"/>
              <a:gd name="T150" fmla="*/ 408 h 40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40" h="408">
                <a:moveTo>
                  <a:pt x="65" y="1"/>
                </a:moveTo>
                <a:lnTo>
                  <a:pt x="61" y="0"/>
                </a:lnTo>
                <a:lnTo>
                  <a:pt x="52" y="1"/>
                </a:lnTo>
                <a:lnTo>
                  <a:pt x="43" y="9"/>
                </a:lnTo>
                <a:lnTo>
                  <a:pt x="39" y="30"/>
                </a:lnTo>
                <a:lnTo>
                  <a:pt x="44" y="49"/>
                </a:lnTo>
                <a:lnTo>
                  <a:pt x="51" y="56"/>
                </a:lnTo>
                <a:lnTo>
                  <a:pt x="54" y="65"/>
                </a:lnTo>
                <a:lnTo>
                  <a:pt x="46" y="86"/>
                </a:lnTo>
                <a:lnTo>
                  <a:pt x="38" y="100"/>
                </a:lnTo>
                <a:lnTo>
                  <a:pt x="31" y="108"/>
                </a:lnTo>
                <a:lnTo>
                  <a:pt x="23" y="114"/>
                </a:lnTo>
                <a:lnTo>
                  <a:pt x="16" y="118"/>
                </a:lnTo>
                <a:lnTo>
                  <a:pt x="11" y="122"/>
                </a:lnTo>
                <a:lnTo>
                  <a:pt x="6" y="125"/>
                </a:lnTo>
                <a:lnTo>
                  <a:pt x="2" y="131"/>
                </a:lnTo>
                <a:lnTo>
                  <a:pt x="0" y="139"/>
                </a:lnTo>
                <a:lnTo>
                  <a:pt x="1" y="161"/>
                </a:lnTo>
                <a:lnTo>
                  <a:pt x="6" y="184"/>
                </a:lnTo>
                <a:lnTo>
                  <a:pt x="11" y="208"/>
                </a:lnTo>
                <a:lnTo>
                  <a:pt x="12" y="232"/>
                </a:lnTo>
                <a:lnTo>
                  <a:pt x="9" y="255"/>
                </a:lnTo>
                <a:lnTo>
                  <a:pt x="9" y="278"/>
                </a:lnTo>
                <a:lnTo>
                  <a:pt x="9" y="298"/>
                </a:lnTo>
                <a:lnTo>
                  <a:pt x="12" y="315"/>
                </a:lnTo>
                <a:lnTo>
                  <a:pt x="14" y="323"/>
                </a:lnTo>
                <a:lnTo>
                  <a:pt x="19" y="330"/>
                </a:lnTo>
                <a:lnTo>
                  <a:pt x="24" y="338"/>
                </a:lnTo>
                <a:lnTo>
                  <a:pt x="31" y="345"/>
                </a:lnTo>
                <a:lnTo>
                  <a:pt x="38" y="353"/>
                </a:lnTo>
                <a:lnTo>
                  <a:pt x="46" y="359"/>
                </a:lnTo>
                <a:lnTo>
                  <a:pt x="54" y="366"/>
                </a:lnTo>
                <a:lnTo>
                  <a:pt x="61" y="371"/>
                </a:lnTo>
                <a:lnTo>
                  <a:pt x="67" y="377"/>
                </a:lnTo>
                <a:lnTo>
                  <a:pt x="73" y="384"/>
                </a:lnTo>
                <a:lnTo>
                  <a:pt x="78" y="391"/>
                </a:lnTo>
                <a:lnTo>
                  <a:pt x="83" y="397"/>
                </a:lnTo>
                <a:lnTo>
                  <a:pt x="88" y="403"/>
                </a:lnTo>
                <a:lnTo>
                  <a:pt x="92" y="406"/>
                </a:lnTo>
                <a:lnTo>
                  <a:pt x="96" y="408"/>
                </a:lnTo>
                <a:lnTo>
                  <a:pt x="100" y="407"/>
                </a:lnTo>
                <a:lnTo>
                  <a:pt x="105" y="404"/>
                </a:lnTo>
                <a:lnTo>
                  <a:pt x="110" y="399"/>
                </a:lnTo>
                <a:lnTo>
                  <a:pt x="115" y="393"/>
                </a:lnTo>
                <a:lnTo>
                  <a:pt x="122" y="386"/>
                </a:lnTo>
                <a:lnTo>
                  <a:pt x="128" y="380"/>
                </a:lnTo>
                <a:lnTo>
                  <a:pt x="135" y="373"/>
                </a:lnTo>
                <a:lnTo>
                  <a:pt x="141" y="365"/>
                </a:lnTo>
                <a:lnTo>
                  <a:pt x="146" y="356"/>
                </a:lnTo>
                <a:lnTo>
                  <a:pt x="152" y="348"/>
                </a:lnTo>
                <a:lnTo>
                  <a:pt x="161" y="339"/>
                </a:lnTo>
                <a:lnTo>
                  <a:pt x="171" y="331"/>
                </a:lnTo>
                <a:lnTo>
                  <a:pt x="181" y="322"/>
                </a:lnTo>
                <a:lnTo>
                  <a:pt x="193" y="315"/>
                </a:lnTo>
                <a:lnTo>
                  <a:pt x="203" y="308"/>
                </a:lnTo>
                <a:lnTo>
                  <a:pt x="214" y="302"/>
                </a:lnTo>
                <a:lnTo>
                  <a:pt x="224" y="299"/>
                </a:lnTo>
                <a:lnTo>
                  <a:pt x="235" y="294"/>
                </a:lnTo>
                <a:lnTo>
                  <a:pt x="250" y="287"/>
                </a:lnTo>
                <a:lnTo>
                  <a:pt x="269" y="279"/>
                </a:lnTo>
                <a:lnTo>
                  <a:pt x="286" y="269"/>
                </a:lnTo>
                <a:lnTo>
                  <a:pt x="304" y="259"/>
                </a:lnTo>
                <a:lnTo>
                  <a:pt x="319" y="247"/>
                </a:lnTo>
                <a:lnTo>
                  <a:pt x="331" y="238"/>
                </a:lnTo>
                <a:lnTo>
                  <a:pt x="338" y="229"/>
                </a:lnTo>
                <a:lnTo>
                  <a:pt x="340" y="222"/>
                </a:lnTo>
                <a:lnTo>
                  <a:pt x="338" y="217"/>
                </a:lnTo>
                <a:lnTo>
                  <a:pt x="333" y="213"/>
                </a:lnTo>
                <a:lnTo>
                  <a:pt x="327" y="210"/>
                </a:lnTo>
                <a:lnTo>
                  <a:pt x="319" y="207"/>
                </a:lnTo>
                <a:lnTo>
                  <a:pt x="310" y="202"/>
                </a:lnTo>
                <a:lnTo>
                  <a:pt x="302" y="198"/>
                </a:lnTo>
                <a:lnTo>
                  <a:pt x="295" y="190"/>
                </a:lnTo>
                <a:lnTo>
                  <a:pt x="282" y="171"/>
                </a:lnTo>
                <a:lnTo>
                  <a:pt x="272" y="155"/>
                </a:lnTo>
                <a:lnTo>
                  <a:pt x="265" y="143"/>
                </a:lnTo>
                <a:lnTo>
                  <a:pt x="263" y="139"/>
                </a:lnTo>
                <a:lnTo>
                  <a:pt x="249" y="139"/>
                </a:lnTo>
                <a:lnTo>
                  <a:pt x="248" y="134"/>
                </a:lnTo>
                <a:lnTo>
                  <a:pt x="243" y="125"/>
                </a:lnTo>
                <a:lnTo>
                  <a:pt x="237" y="111"/>
                </a:lnTo>
                <a:lnTo>
                  <a:pt x="232" y="97"/>
                </a:lnTo>
                <a:lnTo>
                  <a:pt x="227" y="89"/>
                </a:lnTo>
                <a:lnTo>
                  <a:pt x="218" y="80"/>
                </a:lnTo>
                <a:lnTo>
                  <a:pt x="206" y="71"/>
                </a:lnTo>
                <a:lnTo>
                  <a:pt x="194" y="59"/>
                </a:lnTo>
                <a:lnTo>
                  <a:pt x="180" y="50"/>
                </a:lnTo>
                <a:lnTo>
                  <a:pt x="167" y="40"/>
                </a:lnTo>
                <a:lnTo>
                  <a:pt x="156" y="32"/>
                </a:lnTo>
                <a:lnTo>
                  <a:pt x="146" y="26"/>
                </a:lnTo>
                <a:lnTo>
                  <a:pt x="138" y="23"/>
                </a:lnTo>
                <a:lnTo>
                  <a:pt x="131" y="24"/>
                </a:lnTo>
                <a:lnTo>
                  <a:pt x="125" y="25"/>
                </a:lnTo>
                <a:lnTo>
                  <a:pt x="118" y="27"/>
                </a:lnTo>
                <a:lnTo>
                  <a:pt x="108" y="27"/>
                </a:lnTo>
                <a:lnTo>
                  <a:pt x="97" y="24"/>
                </a:lnTo>
                <a:lnTo>
                  <a:pt x="82" y="16"/>
                </a:lnTo>
                <a:lnTo>
                  <a:pt x="65" y="1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Freeform 225"/>
          <p:cNvSpPr>
            <a:spLocks noChangeAspect="1"/>
          </p:cNvSpPr>
          <p:nvPr/>
        </p:nvSpPr>
        <p:spPr bwMode="auto">
          <a:xfrm>
            <a:off x="5513760" y="2375837"/>
            <a:ext cx="177428" cy="162726"/>
          </a:xfrm>
          <a:custGeom>
            <a:avLst/>
            <a:gdLst>
              <a:gd name="T0" fmla="*/ 2147483647 w 132"/>
              <a:gd name="T1" fmla="*/ 2147483647 h 117"/>
              <a:gd name="T2" fmla="*/ 2147483647 w 132"/>
              <a:gd name="T3" fmla="*/ 2147483647 h 117"/>
              <a:gd name="T4" fmla="*/ 2147483647 w 132"/>
              <a:gd name="T5" fmla="*/ 2147483647 h 117"/>
              <a:gd name="T6" fmla="*/ 2147483647 w 132"/>
              <a:gd name="T7" fmla="*/ 2147483647 h 117"/>
              <a:gd name="T8" fmla="*/ 2147483647 w 132"/>
              <a:gd name="T9" fmla="*/ 2147483647 h 117"/>
              <a:gd name="T10" fmla="*/ 2147483647 w 132"/>
              <a:gd name="T11" fmla="*/ 2147483647 h 117"/>
              <a:gd name="T12" fmla="*/ 2147483647 w 132"/>
              <a:gd name="T13" fmla="*/ 2147483647 h 117"/>
              <a:gd name="T14" fmla="*/ 2147483647 w 132"/>
              <a:gd name="T15" fmla="*/ 2147483647 h 117"/>
              <a:gd name="T16" fmla="*/ 2147483647 w 132"/>
              <a:gd name="T17" fmla="*/ 2147483647 h 117"/>
              <a:gd name="T18" fmla="*/ 2147483647 w 132"/>
              <a:gd name="T19" fmla="*/ 2147483647 h 117"/>
              <a:gd name="T20" fmla="*/ 2147483647 w 132"/>
              <a:gd name="T21" fmla="*/ 2147483647 h 117"/>
              <a:gd name="T22" fmla="*/ 2147483647 w 132"/>
              <a:gd name="T23" fmla="*/ 2147483647 h 117"/>
              <a:gd name="T24" fmla="*/ 2147483647 w 132"/>
              <a:gd name="T25" fmla="*/ 0 h 117"/>
              <a:gd name="T26" fmla="*/ 0 w 132"/>
              <a:gd name="T27" fmla="*/ 2147483647 h 117"/>
              <a:gd name="T28" fmla="*/ 2147483647 w 132"/>
              <a:gd name="T29" fmla="*/ 2147483647 h 1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2"/>
              <a:gd name="T46" fmla="*/ 0 h 117"/>
              <a:gd name="T47" fmla="*/ 132 w 132"/>
              <a:gd name="T48" fmla="*/ 117 h 11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2" h="117">
                <a:moveTo>
                  <a:pt x="12" y="85"/>
                </a:moveTo>
                <a:lnTo>
                  <a:pt x="10" y="117"/>
                </a:lnTo>
                <a:lnTo>
                  <a:pt x="21" y="114"/>
                </a:lnTo>
                <a:lnTo>
                  <a:pt x="47" y="97"/>
                </a:lnTo>
                <a:lnTo>
                  <a:pt x="55" y="81"/>
                </a:lnTo>
                <a:lnTo>
                  <a:pt x="60" y="85"/>
                </a:lnTo>
                <a:lnTo>
                  <a:pt x="95" y="76"/>
                </a:lnTo>
                <a:lnTo>
                  <a:pt x="96" y="70"/>
                </a:lnTo>
                <a:lnTo>
                  <a:pt x="102" y="73"/>
                </a:lnTo>
                <a:lnTo>
                  <a:pt x="108" y="68"/>
                </a:lnTo>
                <a:lnTo>
                  <a:pt x="119" y="66"/>
                </a:lnTo>
                <a:lnTo>
                  <a:pt x="132" y="60"/>
                </a:lnTo>
                <a:lnTo>
                  <a:pt x="119" y="0"/>
                </a:lnTo>
                <a:lnTo>
                  <a:pt x="0" y="24"/>
                </a:lnTo>
                <a:lnTo>
                  <a:pt x="12" y="8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reeform 227"/>
          <p:cNvSpPr>
            <a:spLocks noChangeAspect="1"/>
          </p:cNvSpPr>
          <p:nvPr/>
        </p:nvSpPr>
        <p:spPr bwMode="auto">
          <a:xfrm>
            <a:off x="5513760" y="2252428"/>
            <a:ext cx="344231" cy="167093"/>
          </a:xfrm>
          <a:custGeom>
            <a:avLst/>
            <a:gdLst>
              <a:gd name="T0" fmla="*/ 0 w 257"/>
              <a:gd name="T1" fmla="*/ 2147483647 h 119"/>
              <a:gd name="T2" fmla="*/ 2147483647 w 257"/>
              <a:gd name="T3" fmla="*/ 2147483647 h 119"/>
              <a:gd name="T4" fmla="*/ 2147483647 w 257"/>
              <a:gd name="T5" fmla="*/ 2147483647 h 119"/>
              <a:gd name="T6" fmla="*/ 2147483647 w 257"/>
              <a:gd name="T7" fmla="*/ 2147483647 h 119"/>
              <a:gd name="T8" fmla="*/ 2147483647 w 257"/>
              <a:gd name="T9" fmla="*/ 2147483647 h 119"/>
              <a:gd name="T10" fmla="*/ 2147483647 w 257"/>
              <a:gd name="T11" fmla="*/ 2147483647 h 119"/>
              <a:gd name="T12" fmla="*/ 2147483647 w 257"/>
              <a:gd name="T13" fmla="*/ 2147483647 h 119"/>
              <a:gd name="T14" fmla="*/ 2147483647 w 257"/>
              <a:gd name="T15" fmla="*/ 2147483647 h 119"/>
              <a:gd name="T16" fmla="*/ 2147483647 w 257"/>
              <a:gd name="T17" fmla="*/ 2147483647 h 119"/>
              <a:gd name="T18" fmla="*/ 2147483647 w 257"/>
              <a:gd name="T19" fmla="*/ 2147483647 h 119"/>
              <a:gd name="T20" fmla="*/ 2147483647 w 257"/>
              <a:gd name="T21" fmla="*/ 2147483647 h 119"/>
              <a:gd name="T22" fmla="*/ 2147483647 w 257"/>
              <a:gd name="T23" fmla="*/ 2147483647 h 119"/>
              <a:gd name="T24" fmla="*/ 2147483647 w 257"/>
              <a:gd name="T25" fmla="*/ 2147483647 h 119"/>
              <a:gd name="T26" fmla="*/ 2147483647 w 257"/>
              <a:gd name="T27" fmla="*/ 2147483647 h 119"/>
              <a:gd name="T28" fmla="*/ 2147483647 w 257"/>
              <a:gd name="T29" fmla="*/ 2147483647 h 119"/>
              <a:gd name="T30" fmla="*/ 2147483647 w 257"/>
              <a:gd name="T31" fmla="*/ 2147483647 h 119"/>
              <a:gd name="T32" fmla="*/ 2147483647 w 257"/>
              <a:gd name="T33" fmla="*/ 2147483647 h 119"/>
              <a:gd name="T34" fmla="*/ 2147483647 w 257"/>
              <a:gd name="T35" fmla="*/ 2147483647 h 119"/>
              <a:gd name="T36" fmla="*/ 2147483647 w 257"/>
              <a:gd name="T37" fmla="*/ 2147483647 h 119"/>
              <a:gd name="T38" fmla="*/ 2147483647 w 257"/>
              <a:gd name="T39" fmla="*/ 2147483647 h 119"/>
              <a:gd name="T40" fmla="*/ 2147483647 w 257"/>
              <a:gd name="T41" fmla="*/ 2147483647 h 119"/>
              <a:gd name="T42" fmla="*/ 2147483647 w 257"/>
              <a:gd name="T43" fmla="*/ 2147483647 h 119"/>
              <a:gd name="T44" fmla="*/ 2147483647 w 257"/>
              <a:gd name="T45" fmla="*/ 2147483647 h 119"/>
              <a:gd name="T46" fmla="*/ 2147483647 w 257"/>
              <a:gd name="T47" fmla="*/ 2147483647 h 119"/>
              <a:gd name="T48" fmla="*/ 2147483647 w 257"/>
              <a:gd name="T49" fmla="*/ 2147483647 h 119"/>
              <a:gd name="T50" fmla="*/ 2147483647 w 257"/>
              <a:gd name="T51" fmla="*/ 2147483647 h 119"/>
              <a:gd name="T52" fmla="*/ 2147483647 w 257"/>
              <a:gd name="T53" fmla="*/ 2147483647 h 119"/>
              <a:gd name="T54" fmla="*/ 2147483647 w 257"/>
              <a:gd name="T55" fmla="*/ 0 h 119"/>
              <a:gd name="T56" fmla="*/ 2147483647 w 257"/>
              <a:gd name="T57" fmla="*/ 2147483647 h 119"/>
              <a:gd name="T58" fmla="*/ 2147483647 w 257"/>
              <a:gd name="T59" fmla="*/ 2147483647 h 119"/>
              <a:gd name="T60" fmla="*/ 0 w 257"/>
              <a:gd name="T61" fmla="*/ 2147483647 h 119"/>
              <a:gd name="T62" fmla="*/ 0 w 257"/>
              <a:gd name="T63" fmla="*/ 2147483647 h 1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57"/>
              <a:gd name="T97" fmla="*/ 0 h 119"/>
              <a:gd name="T98" fmla="*/ 257 w 257"/>
              <a:gd name="T99" fmla="*/ 119 h 11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57" h="119">
                <a:moveTo>
                  <a:pt x="0" y="111"/>
                </a:moveTo>
                <a:lnTo>
                  <a:pt x="119" y="88"/>
                </a:lnTo>
                <a:lnTo>
                  <a:pt x="140" y="82"/>
                </a:lnTo>
                <a:lnTo>
                  <a:pt x="149" y="84"/>
                </a:lnTo>
                <a:lnTo>
                  <a:pt x="157" y="102"/>
                </a:lnTo>
                <a:lnTo>
                  <a:pt x="171" y="105"/>
                </a:lnTo>
                <a:lnTo>
                  <a:pt x="179" y="118"/>
                </a:lnTo>
                <a:lnTo>
                  <a:pt x="187" y="119"/>
                </a:lnTo>
                <a:lnTo>
                  <a:pt x="197" y="105"/>
                </a:lnTo>
                <a:lnTo>
                  <a:pt x="201" y="94"/>
                </a:lnTo>
                <a:lnTo>
                  <a:pt x="210" y="109"/>
                </a:lnTo>
                <a:lnTo>
                  <a:pt x="257" y="96"/>
                </a:lnTo>
                <a:lnTo>
                  <a:pt x="254" y="80"/>
                </a:lnTo>
                <a:lnTo>
                  <a:pt x="241" y="58"/>
                </a:lnTo>
                <a:lnTo>
                  <a:pt x="234" y="55"/>
                </a:lnTo>
                <a:lnTo>
                  <a:pt x="226" y="56"/>
                </a:lnTo>
                <a:lnTo>
                  <a:pt x="227" y="61"/>
                </a:lnTo>
                <a:lnTo>
                  <a:pt x="237" y="61"/>
                </a:lnTo>
                <a:lnTo>
                  <a:pt x="242" y="82"/>
                </a:lnTo>
                <a:lnTo>
                  <a:pt x="223" y="89"/>
                </a:lnTo>
                <a:lnTo>
                  <a:pt x="197" y="73"/>
                </a:lnTo>
                <a:lnTo>
                  <a:pt x="187" y="55"/>
                </a:lnTo>
                <a:lnTo>
                  <a:pt x="175" y="50"/>
                </a:lnTo>
                <a:lnTo>
                  <a:pt x="175" y="55"/>
                </a:lnTo>
                <a:lnTo>
                  <a:pt x="163" y="45"/>
                </a:lnTo>
                <a:lnTo>
                  <a:pt x="172" y="33"/>
                </a:lnTo>
                <a:lnTo>
                  <a:pt x="181" y="22"/>
                </a:lnTo>
                <a:lnTo>
                  <a:pt x="166" y="0"/>
                </a:lnTo>
                <a:lnTo>
                  <a:pt x="140" y="18"/>
                </a:lnTo>
                <a:lnTo>
                  <a:pt x="55" y="38"/>
                </a:lnTo>
                <a:lnTo>
                  <a:pt x="0" y="49"/>
                </a:lnTo>
                <a:lnTo>
                  <a:pt x="0" y="111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" name="Freeform 222"/>
          <p:cNvSpPr>
            <a:spLocks noChangeAspect="1"/>
          </p:cNvSpPr>
          <p:nvPr/>
        </p:nvSpPr>
        <p:spPr bwMode="auto">
          <a:xfrm>
            <a:off x="4917733" y="2046019"/>
            <a:ext cx="613026" cy="524215"/>
          </a:xfrm>
          <a:custGeom>
            <a:avLst/>
            <a:gdLst>
              <a:gd name="T0" fmla="*/ 2147483647 w 457"/>
              <a:gd name="T1" fmla="*/ 2147483647 h 375"/>
              <a:gd name="T2" fmla="*/ 2147483647 w 457"/>
              <a:gd name="T3" fmla="*/ 2147483647 h 375"/>
              <a:gd name="T4" fmla="*/ 2147483647 w 457"/>
              <a:gd name="T5" fmla="*/ 2147483647 h 375"/>
              <a:gd name="T6" fmla="*/ 2147483647 w 457"/>
              <a:gd name="T7" fmla="*/ 2147483647 h 375"/>
              <a:gd name="T8" fmla="*/ 2147483647 w 457"/>
              <a:gd name="T9" fmla="*/ 2147483647 h 375"/>
              <a:gd name="T10" fmla="*/ 2147483647 w 457"/>
              <a:gd name="T11" fmla="*/ 2147483647 h 375"/>
              <a:gd name="T12" fmla="*/ 2147483647 w 457"/>
              <a:gd name="T13" fmla="*/ 2147483647 h 375"/>
              <a:gd name="T14" fmla="*/ 2147483647 w 457"/>
              <a:gd name="T15" fmla="*/ 2147483647 h 375"/>
              <a:gd name="T16" fmla="*/ 2147483647 w 457"/>
              <a:gd name="T17" fmla="*/ 2147483647 h 375"/>
              <a:gd name="T18" fmla="*/ 2147483647 w 457"/>
              <a:gd name="T19" fmla="*/ 2147483647 h 375"/>
              <a:gd name="T20" fmla="*/ 2147483647 w 457"/>
              <a:gd name="T21" fmla="*/ 2147483647 h 375"/>
              <a:gd name="T22" fmla="*/ 2147483647 w 457"/>
              <a:gd name="T23" fmla="*/ 2147483647 h 375"/>
              <a:gd name="T24" fmla="*/ 2147483647 w 457"/>
              <a:gd name="T25" fmla="*/ 0 h 375"/>
              <a:gd name="T26" fmla="*/ 2147483647 w 457"/>
              <a:gd name="T27" fmla="*/ 2147483647 h 375"/>
              <a:gd name="T28" fmla="*/ 2147483647 w 457"/>
              <a:gd name="T29" fmla="*/ 2147483647 h 375"/>
              <a:gd name="T30" fmla="*/ 2147483647 w 457"/>
              <a:gd name="T31" fmla="*/ 2147483647 h 375"/>
              <a:gd name="T32" fmla="*/ 2147483647 w 457"/>
              <a:gd name="T33" fmla="*/ 2147483647 h 375"/>
              <a:gd name="T34" fmla="*/ 2147483647 w 457"/>
              <a:gd name="T35" fmla="*/ 2147483647 h 375"/>
              <a:gd name="T36" fmla="*/ 2147483647 w 457"/>
              <a:gd name="T37" fmla="*/ 2147483647 h 375"/>
              <a:gd name="T38" fmla="*/ 2147483647 w 457"/>
              <a:gd name="T39" fmla="*/ 2147483647 h 375"/>
              <a:gd name="T40" fmla="*/ 2147483647 w 457"/>
              <a:gd name="T41" fmla="*/ 2147483647 h 375"/>
              <a:gd name="T42" fmla="*/ 2147483647 w 457"/>
              <a:gd name="T43" fmla="*/ 2147483647 h 375"/>
              <a:gd name="T44" fmla="*/ 2147483647 w 457"/>
              <a:gd name="T45" fmla="*/ 2147483647 h 375"/>
              <a:gd name="T46" fmla="*/ 2147483647 w 457"/>
              <a:gd name="T47" fmla="*/ 2147483647 h 375"/>
              <a:gd name="T48" fmla="*/ 2147483647 w 457"/>
              <a:gd name="T49" fmla="*/ 2147483647 h 375"/>
              <a:gd name="T50" fmla="*/ 2147483647 w 457"/>
              <a:gd name="T51" fmla="*/ 2147483647 h 375"/>
              <a:gd name="T52" fmla="*/ 2147483647 w 457"/>
              <a:gd name="T53" fmla="*/ 2147483647 h 375"/>
              <a:gd name="T54" fmla="*/ 2147483647 w 457"/>
              <a:gd name="T55" fmla="*/ 2147483647 h 375"/>
              <a:gd name="T56" fmla="*/ 2147483647 w 457"/>
              <a:gd name="T57" fmla="*/ 2147483647 h 375"/>
              <a:gd name="T58" fmla="*/ 2147483647 w 457"/>
              <a:gd name="T59" fmla="*/ 2147483647 h 375"/>
              <a:gd name="T60" fmla="*/ 2147483647 w 457"/>
              <a:gd name="T61" fmla="*/ 2147483647 h 375"/>
              <a:gd name="T62" fmla="*/ 2147483647 w 457"/>
              <a:gd name="T63" fmla="*/ 2147483647 h 375"/>
              <a:gd name="T64" fmla="*/ 2147483647 w 457"/>
              <a:gd name="T65" fmla="*/ 2147483647 h 375"/>
              <a:gd name="T66" fmla="*/ 2147483647 w 457"/>
              <a:gd name="T67" fmla="*/ 2147483647 h 375"/>
              <a:gd name="T68" fmla="*/ 0 w 457"/>
              <a:gd name="T69" fmla="*/ 2147483647 h 375"/>
              <a:gd name="T70" fmla="*/ 2147483647 w 457"/>
              <a:gd name="T71" fmla="*/ 2147483647 h 37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57"/>
              <a:gd name="T109" fmla="*/ 0 h 375"/>
              <a:gd name="T110" fmla="*/ 457 w 457"/>
              <a:gd name="T111" fmla="*/ 375 h 37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57" h="375">
                <a:moveTo>
                  <a:pt x="15" y="344"/>
                </a:moveTo>
                <a:lnTo>
                  <a:pt x="312" y="292"/>
                </a:lnTo>
                <a:lnTo>
                  <a:pt x="345" y="323"/>
                </a:lnTo>
                <a:lnTo>
                  <a:pt x="374" y="337"/>
                </a:lnTo>
                <a:lnTo>
                  <a:pt x="439" y="359"/>
                </a:lnTo>
                <a:lnTo>
                  <a:pt x="445" y="375"/>
                </a:lnTo>
                <a:lnTo>
                  <a:pt x="456" y="353"/>
                </a:lnTo>
                <a:lnTo>
                  <a:pt x="457" y="321"/>
                </a:lnTo>
                <a:lnTo>
                  <a:pt x="445" y="260"/>
                </a:lnTo>
                <a:lnTo>
                  <a:pt x="445" y="197"/>
                </a:lnTo>
                <a:lnTo>
                  <a:pt x="413" y="105"/>
                </a:lnTo>
                <a:lnTo>
                  <a:pt x="407" y="64"/>
                </a:lnTo>
                <a:lnTo>
                  <a:pt x="387" y="0"/>
                </a:lnTo>
                <a:lnTo>
                  <a:pt x="290" y="22"/>
                </a:lnTo>
                <a:lnTo>
                  <a:pt x="237" y="75"/>
                </a:lnTo>
                <a:lnTo>
                  <a:pt x="235" y="88"/>
                </a:lnTo>
                <a:lnTo>
                  <a:pt x="204" y="120"/>
                </a:lnTo>
                <a:lnTo>
                  <a:pt x="212" y="132"/>
                </a:lnTo>
                <a:lnTo>
                  <a:pt x="218" y="140"/>
                </a:lnTo>
                <a:lnTo>
                  <a:pt x="213" y="143"/>
                </a:lnTo>
                <a:lnTo>
                  <a:pt x="223" y="156"/>
                </a:lnTo>
                <a:lnTo>
                  <a:pt x="224" y="167"/>
                </a:lnTo>
                <a:lnTo>
                  <a:pt x="195" y="193"/>
                </a:lnTo>
                <a:lnTo>
                  <a:pt x="150" y="205"/>
                </a:lnTo>
                <a:lnTo>
                  <a:pt x="140" y="212"/>
                </a:lnTo>
                <a:lnTo>
                  <a:pt x="123" y="206"/>
                </a:lnTo>
                <a:lnTo>
                  <a:pt x="74" y="211"/>
                </a:lnTo>
                <a:lnTo>
                  <a:pt x="38" y="225"/>
                </a:lnTo>
                <a:lnTo>
                  <a:pt x="38" y="242"/>
                </a:lnTo>
                <a:lnTo>
                  <a:pt x="44" y="254"/>
                </a:lnTo>
                <a:lnTo>
                  <a:pt x="50" y="254"/>
                </a:lnTo>
                <a:lnTo>
                  <a:pt x="55" y="268"/>
                </a:lnTo>
                <a:lnTo>
                  <a:pt x="46" y="276"/>
                </a:lnTo>
                <a:lnTo>
                  <a:pt x="41" y="288"/>
                </a:lnTo>
                <a:lnTo>
                  <a:pt x="0" y="323"/>
                </a:lnTo>
                <a:lnTo>
                  <a:pt x="15" y="34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" name="Freeform 230"/>
          <p:cNvSpPr>
            <a:spLocks noChangeAspect="1"/>
          </p:cNvSpPr>
          <p:nvPr/>
        </p:nvSpPr>
        <p:spPr bwMode="auto">
          <a:xfrm>
            <a:off x="5436202" y="2007794"/>
            <a:ext cx="167864" cy="313436"/>
          </a:xfrm>
          <a:custGeom>
            <a:avLst/>
            <a:gdLst>
              <a:gd name="T0" fmla="*/ 2147483647 w 125"/>
              <a:gd name="T1" fmla="*/ 2147483647 h 225"/>
              <a:gd name="T2" fmla="*/ 2147483647 w 125"/>
              <a:gd name="T3" fmla="*/ 2147483647 h 225"/>
              <a:gd name="T4" fmla="*/ 2147483647 w 125"/>
              <a:gd name="T5" fmla="*/ 2147483647 h 225"/>
              <a:gd name="T6" fmla="*/ 2147483647 w 125"/>
              <a:gd name="T7" fmla="*/ 2147483647 h 225"/>
              <a:gd name="T8" fmla="*/ 2147483647 w 125"/>
              <a:gd name="T9" fmla="*/ 2147483647 h 225"/>
              <a:gd name="T10" fmla="*/ 2147483647 w 125"/>
              <a:gd name="T11" fmla="*/ 2147483647 h 225"/>
              <a:gd name="T12" fmla="*/ 2147483647 w 125"/>
              <a:gd name="T13" fmla="*/ 0 h 225"/>
              <a:gd name="T14" fmla="*/ 0 w 125"/>
              <a:gd name="T15" fmla="*/ 2147483647 h 225"/>
              <a:gd name="T16" fmla="*/ 2147483647 w 125"/>
              <a:gd name="T17" fmla="*/ 2147483647 h 2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5"/>
              <a:gd name="T28" fmla="*/ 0 h 225"/>
              <a:gd name="T29" fmla="*/ 125 w 125"/>
              <a:gd name="T30" fmla="*/ 225 h 2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5" h="225">
                <a:moveTo>
                  <a:pt x="21" y="92"/>
                </a:moveTo>
                <a:lnTo>
                  <a:pt x="26" y="133"/>
                </a:lnTo>
                <a:lnTo>
                  <a:pt x="58" y="225"/>
                </a:lnTo>
                <a:lnTo>
                  <a:pt x="113" y="213"/>
                </a:lnTo>
                <a:lnTo>
                  <a:pt x="109" y="82"/>
                </a:lnTo>
                <a:lnTo>
                  <a:pt x="124" y="57"/>
                </a:lnTo>
                <a:lnTo>
                  <a:pt x="125" y="0"/>
                </a:lnTo>
                <a:lnTo>
                  <a:pt x="0" y="28"/>
                </a:lnTo>
                <a:lnTo>
                  <a:pt x="21" y="9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5" name="Freeform 231"/>
          <p:cNvSpPr>
            <a:spLocks noChangeAspect="1"/>
          </p:cNvSpPr>
          <p:nvPr/>
        </p:nvSpPr>
        <p:spPr bwMode="auto">
          <a:xfrm>
            <a:off x="5582819" y="1963018"/>
            <a:ext cx="151928" cy="342925"/>
          </a:xfrm>
          <a:custGeom>
            <a:avLst/>
            <a:gdLst>
              <a:gd name="T0" fmla="*/ 0 w 114"/>
              <a:gd name="T1" fmla="*/ 2147483647 h 246"/>
              <a:gd name="T2" fmla="*/ 2147483647 w 114"/>
              <a:gd name="T3" fmla="*/ 2147483647 h 246"/>
              <a:gd name="T4" fmla="*/ 2147483647 w 114"/>
              <a:gd name="T5" fmla="*/ 2147483647 h 246"/>
              <a:gd name="T6" fmla="*/ 2147483647 w 114"/>
              <a:gd name="T7" fmla="*/ 2147483647 h 246"/>
              <a:gd name="T8" fmla="*/ 2147483647 w 114"/>
              <a:gd name="T9" fmla="*/ 0 h 246"/>
              <a:gd name="T10" fmla="*/ 2147483647 w 114"/>
              <a:gd name="T11" fmla="*/ 2147483647 h 246"/>
              <a:gd name="T12" fmla="*/ 2147483647 w 114"/>
              <a:gd name="T13" fmla="*/ 2147483647 h 246"/>
              <a:gd name="T14" fmla="*/ 2147483647 w 114"/>
              <a:gd name="T15" fmla="*/ 2147483647 h 246"/>
              <a:gd name="T16" fmla="*/ 2147483647 w 114"/>
              <a:gd name="T17" fmla="*/ 2147483647 h 246"/>
              <a:gd name="T18" fmla="*/ 2147483647 w 114"/>
              <a:gd name="T19" fmla="*/ 2147483647 h 246"/>
              <a:gd name="T20" fmla="*/ 0 w 114"/>
              <a:gd name="T21" fmla="*/ 2147483647 h 2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4"/>
              <a:gd name="T34" fmla="*/ 0 h 246"/>
              <a:gd name="T35" fmla="*/ 114 w 114"/>
              <a:gd name="T36" fmla="*/ 246 h 2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4" h="246">
                <a:moveTo>
                  <a:pt x="0" y="115"/>
                </a:moveTo>
                <a:lnTo>
                  <a:pt x="14" y="90"/>
                </a:lnTo>
                <a:lnTo>
                  <a:pt x="16" y="33"/>
                </a:lnTo>
                <a:lnTo>
                  <a:pt x="14" y="12"/>
                </a:lnTo>
                <a:lnTo>
                  <a:pt x="37" y="0"/>
                </a:lnTo>
                <a:lnTo>
                  <a:pt x="89" y="154"/>
                </a:lnTo>
                <a:lnTo>
                  <a:pt x="114" y="186"/>
                </a:lnTo>
                <a:lnTo>
                  <a:pt x="114" y="208"/>
                </a:lnTo>
                <a:lnTo>
                  <a:pt x="89" y="225"/>
                </a:lnTo>
                <a:lnTo>
                  <a:pt x="4" y="246"/>
                </a:lnTo>
                <a:lnTo>
                  <a:pt x="0" y="11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6" name="Freeform 232"/>
          <p:cNvSpPr>
            <a:spLocks noChangeAspect="1"/>
          </p:cNvSpPr>
          <p:nvPr/>
        </p:nvSpPr>
        <p:spPr bwMode="auto">
          <a:xfrm>
            <a:off x="5631690" y="1657225"/>
            <a:ext cx="376103" cy="564625"/>
          </a:xfrm>
          <a:custGeom>
            <a:avLst/>
            <a:gdLst>
              <a:gd name="T0" fmla="*/ 0 w 281"/>
              <a:gd name="T1" fmla="*/ 2147483647 h 405"/>
              <a:gd name="T2" fmla="*/ 2147483647 w 281"/>
              <a:gd name="T3" fmla="*/ 2147483647 h 405"/>
              <a:gd name="T4" fmla="*/ 2147483647 w 281"/>
              <a:gd name="T5" fmla="*/ 2147483647 h 405"/>
              <a:gd name="T6" fmla="*/ 2147483647 w 281"/>
              <a:gd name="T7" fmla="*/ 2147483647 h 405"/>
              <a:gd name="T8" fmla="*/ 2147483647 w 281"/>
              <a:gd name="T9" fmla="*/ 2147483647 h 405"/>
              <a:gd name="T10" fmla="*/ 2147483647 w 281"/>
              <a:gd name="T11" fmla="*/ 2147483647 h 405"/>
              <a:gd name="T12" fmla="*/ 2147483647 w 281"/>
              <a:gd name="T13" fmla="*/ 2147483647 h 405"/>
              <a:gd name="T14" fmla="*/ 2147483647 w 281"/>
              <a:gd name="T15" fmla="*/ 2147483647 h 405"/>
              <a:gd name="T16" fmla="*/ 2147483647 w 281"/>
              <a:gd name="T17" fmla="*/ 2147483647 h 405"/>
              <a:gd name="T18" fmla="*/ 2147483647 w 281"/>
              <a:gd name="T19" fmla="*/ 0 h 405"/>
              <a:gd name="T20" fmla="*/ 2147483647 w 281"/>
              <a:gd name="T21" fmla="*/ 2147483647 h 405"/>
              <a:gd name="T22" fmla="*/ 2147483647 w 281"/>
              <a:gd name="T23" fmla="*/ 2147483647 h 405"/>
              <a:gd name="T24" fmla="*/ 2147483647 w 281"/>
              <a:gd name="T25" fmla="*/ 2147483647 h 405"/>
              <a:gd name="T26" fmla="*/ 2147483647 w 281"/>
              <a:gd name="T27" fmla="*/ 2147483647 h 405"/>
              <a:gd name="T28" fmla="*/ 2147483647 w 281"/>
              <a:gd name="T29" fmla="*/ 2147483647 h 405"/>
              <a:gd name="T30" fmla="*/ 2147483647 w 281"/>
              <a:gd name="T31" fmla="*/ 2147483647 h 405"/>
              <a:gd name="T32" fmla="*/ 2147483647 w 281"/>
              <a:gd name="T33" fmla="*/ 2147483647 h 405"/>
              <a:gd name="T34" fmla="*/ 2147483647 w 281"/>
              <a:gd name="T35" fmla="*/ 2147483647 h 405"/>
              <a:gd name="T36" fmla="*/ 2147483647 w 281"/>
              <a:gd name="T37" fmla="*/ 2147483647 h 405"/>
              <a:gd name="T38" fmla="*/ 2147483647 w 281"/>
              <a:gd name="T39" fmla="*/ 2147483647 h 405"/>
              <a:gd name="T40" fmla="*/ 2147483647 w 281"/>
              <a:gd name="T41" fmla="*/ 2147483647 h 405"/>
              <a:gd name="T42" fmla="*/ 2147483647 w 281"/>
              <a:gd name="T43" fmla="*/ 2147483647 h 405"/>
              <a:gd name="T44" fmla="*/ 2147483647 w 281"/>
              <a:gd name="T45" fmla="*/ 2147483647 h 405"/>
              <a:gd name="T46" fmla="*/ 2147483647 w 281"/>
              <a:gd name="T47" fmla="*/ 2147483647 h 405"/>
              <a:gd name="T48" fmla="*/ 2147483647 w 281"/>
              <a:gd name="T49" fmla="*/ 2147483647 h 405"/>
              <a:gd name="T50" fmla="*/ 2147483647 w 281"/>
              <a:gd name="T51" fmla="*/ 2147483647 h 405"/>
              <a:gd name="T52" fmla="*/ 2147483647 w 281"/>
              <a:gd name="T53" fmla="*/ 2147483647 h 405"/>
              <a:gd name="T54" fmla="*/ 2147483647 w 281"/>
              <a:gd name="T55" fmla="*/ 2147483647 h 405"/>
              <a:gd name="T56" fmla="*/ 2147483647 w 281"/>
              <a:gd name="T57" fmla="*/ 2147483647 h 405"/>
              <a:gd name="T58" fmla="*/ 2147483647 w 281"/>
              <a:gd name="T59" fmla="*/ 2147483647 h 405"/>
              <a:gd name="T60" fmla="*/ 2147483647 w 281"/>
              <a:gd name="T61" fmla="*/ 2147483647 h 405"/>
              <a:gd name="T62" fmla="*/ 2147483647 w 281"/>
              <a:gd name="T63" fmla="*/ 2147483647 h 405"/>
              <a:gd name="T64" fmla="*/ 2147483647 w 281"/>
              <a:gd name="T65" fmla="*/ 2147483647 h 405"/>
              <a:gd name="T66" fmla="*/ 0 w 281"/>
              <a:gd name="T67" fmla="*/ 2147483647 h 40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81"/>
              <a:gd name="T103" fmla="*/ 0 h 405"/>
              <a:gd name="T104" fmla="*/ 281 w 281"/>
              <a:gd name="T105" fmla="*/ 405 h 40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81" h="405">
                <a:moveTo>
                  <a:pt x="0" y="218"/>
                </a:moveTo>
                <a:lnTo>
                  <a:pt x="16" y="220"/>
                </a:lnTo>
                <a:lnTo>
                  <a:pt x="17" y="193"/>
                </a:lnTo>
                <a:lnTo>
                  <a:pt x="37" y="157"/>
                </a:lnTo>
                <a:lnTo>
                  <a:pt x="28" y="130"/>
                </a:lnTo>
                <a:lnTo>
                  <a:pt x="68" y="2"/>
                </a:lnTo>
                <a:lnTo>
                  <a:pt x="77" y="2"/>
                </a:lnTo>
                <a:lnTo>
                  <a:pt x="80" y="18"/>
                </a:lnTo>
                <a:lnTo>
                  <a:pt x="120" y="4"/>
                </a:lnTo>
                <a:lnTo>
                  <a:pt x="122" y="0"/>
                </a:lnTo>
                <a:lnTo>
                  <a:pt x="154" y="6"/>
                </a:lnTo>
                <a:lnTo>
                  <a:pt x="206" y="131"/>
                </a:lnTo>
                <a:lnTo>
                  <a:pt x="230" y="132"/>
                </a:lnTo>
                <a:lnTo>
                  <a:pt x="274" y="179"/>
                </a:lnTo>
                <a:lnTo>
                  <a:pt x="267" y="188"/>
                </a:lnTo>
                <a:lnTo>
                  <a:pt x="281" y="188"/>
                </a:lnTo>
                <a:lnTo>
                  <a:pt x="271" y="211"/>
                </a:lnTo>
                <a:lnTo>
                  <a:pt x="250" y="226"/>
                </a:lnTo>
                <a:lnTo>
                  <a:pt x="226" y="237"/>
                </a:lnTo>
                <a:lnTo>
                  <a:pt x="223" y="252"/>
                </a:lnTo>
                <a:lnTo>
                  <a:pt x="209" y="239"/>
                </a:lnTo>
                <a:lnTo>
                  <a:pt x="189" y="255"/>
                </a:lnTo>
                <a:lnTo>
                  <a:pt x="177" y="255"/>
                </a:lnTo>
                <a:lnTo>
                  <a:pt x="169" y="245"/>
                </a:lnTo>
                <a:lnTo>
                  <a:pt x="163" y="294"/>
                </a:lnTo>
                <a:lnTo>
                  <a:pt x="143" y="302"/>
                </a:lnTo>
                <a:lnTo>
                  <a:pt x="134" y="321"/>
                </a:lnTo>
                <a:lnTo>
                  <a:pt x="122" y="321"/>
                </a:lnTo>
                <a:lnTo>
                  <a:pt x="94" y="350"/>
                </a:lnTo>
                <a:lnTo>
                  <a:pt x="92" y="373"/>
                </a:lnTo>
                <a:lnTo>
                  <a:pt x="85" y="381"/>
                </a:lnTo>
                <a:lnTo>
                  <a:pt x="77" y="405"/>
                </a:lnTo>
                <a:lnTo>
                  <a:pt x="52" y="373"/>
                </a:lnTo>
                <a:lnTo>
                  <a:pt x="0" y="21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Freeform 182"/>
          <p:cNvSpPr>
            <a:spLocks noChangeAspect="1"/>
          </p:cNvSpPr>
          <p:nvPr/>
        </p:nvSpPr>
        <p:spPr bwMode="auto">
          <a:xfrm>
            <a:off x="622303" y="2254613"/>
            <a:ext cx="815952" cy="1336749"/>
          </a:xfrm>
          <a:custGeom>
            <a:avLst/>
            <a:gdLst>
              <a:gd name="T0" fmla="*/ 2147483647 w 609"/>
              <a:gd name="T1" fmla="*/ 2147483647 h 957"/>
              <a:gd name="T2" fmla="*/ 2147483647 w 609"/>
              <a:gd name="T3" fmla="*/ 2147483647 h 957"/>
              <a:gd name="T4" fmla="*/ 2147483647 w 609"/>
              <a:gd name="T5" fmla="*/ 2147483647 h 957"/>
              <a:gd name="T6" fmla="*/ 2147483647 w 609"/>
              <a:gd name="T7" fmla="*/ 2147483647 h 957"/>
              <a:gd name="T8" fmla="*/ 2147483647 w 609"/>
              <a:gd name="T9" fmla="*/ 2147483647 h 957"/>
              <a:gd name="T10" fmla="*/ 2147483647 w 609"/>
              <a:gd name="T11" fmla="*/ 2147483647 h 957"/>
              <a:gd name="T12" fmla="*/ 2147483647 w 609"/>
              <a:gd name="T13" fmla="*/ 2147483647 h 957"/>
              <a:gd name="T14" fmla="*/ 2147483647 w 609"/>
              <a:gd name="T15" fmla="*/ 2147483647 h 957"/>
              <a:gd name="T16" fmla="*/ 2147483647 w 609"/>
              <a:gd name="T17" fmla="*/ 2147483647 h 957"/>
              <a:gd name="T18" fmla="*/ 2147483647 w 609"/>
              <a:gd name="T19" fmla="*/ 2147483647 h 957"/>
              <a:gd name="T20" fmla="*/ 2147483647 w 609"/>
              <a:gd name="T21" fmla="*/ 2147483647 h 957"/>
              <a:gd name="T22" fmla="*/ 2147483647 w 609"/>
              <a:gd name="T23" fmla="*/ 2147483647 h 957"/>
              <a:gd name="T24" fmla="*/ 2147483647 w 609"/>
              <a:gd name="T25" fmla="*/ 2147483647 h 957"/>
              <a:gd name="T26" fmla="*/ 2147483647 w 609"/>
              <a:gd name="T27" fmla="*/ 2147483647 h 957"/>
              <a:gd name="T28" fmla="*/ 2147483647 w 609"/>
              <a:gd name="T29" fmla="*/ 2147483647 h 957"/>
              <a:gd name="T30" fmla="*/ 2147483647 w 609"/>
              <a:gd name="T31" fmla="*/ 2147483647 h 957"/>
              <a:gd name="T32" fmla="*/ 2147483647 w 609"/>
              <a:gd name="T33" fmla="*/ 2147483647 h 957"/>
              <a:gd name="T34" fmla="*/ 2147483647 w 609"/>
              <a:gd name="T35" fmla="*/ 2147483647 h 957"/>
              <a:gd name="T36" fmla="*/ 2147483647 w 609"/>
              <a:gd name="T37" fmla="*/ 2147483647 h 957"/>
              <a:gd name="T38" fmla="*/ 2147483647 w 609"/>
              <a:gd name="T39" fmla="*/ 2147483647 h 957"/>
              <a:gd name="T40" fmla="*/ 2147483647 w 609"/>
              <a:gd name="T41" fmla="*/ 2147483647 h 957"/>
              <a:gd name="T42" fmla="*/ 2147483647 w 609"/>
              <a:gd name="T43" fmla="*/ 2147483647 h 957"/>
              <a:gd name="T44" fmla="*/ 2147483647 w 609"/>
              <a:gd name="T45" fmla="*/ 2147483647 h 957"/>
              <a:gd name="T46" fmla="*/ 2147483647 w 609"/>
              <a:gd name="T47" fmla="*/ 2147483647 h 957"/>
              <a:gd name="T48" fmla="*/ 2147483647 w 609"/>
              <a:gd name="T49" fmla="*/ 2147483647 h 957"/>
              <a:gd name="T50" fmla="*/ 2147483647 w 609"/>
              <a:gd name="T51" fmla="*/ 2147483647 h 957"/>
              <a:gd name="T52" fmla="*/ 2147483647 w 609"/>
              <a:gd name="T53" fmla="*/ 2147483647 h 957"/>
              <a:gd name="T54" fmla="*/ 2147483647 w 609"/>
              <a:gd name="T55" fmla="*/ 0 h 957"/>
              <a:gd name="T56" fmla="*/ 2147483647 w 609"/>
              <a:gd name="T57" fmla="*/ 2147483647 h 957"/>
              <a:gd name="T58" fmla="*/ 0 w 609"/>
              <a:gd name="T59" fmla="*/ 2147483647 h 957"/>
              <a:gd name="T60" fmla="*/ 2147483647 w 609"/>
              <a:gd name="T61" fmla="*/ 2147483647 h 95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09"/>
              <a:gd name="T94" fmla="*/ 0 h 957"/>
              <a:gd name="T95" fmla="*/ 609 w 609"/>
              <a:gd name="T96" fmla="*/ 957 h 95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09" h="957">
                <a:moveTo>
                  <a:pt x="20" y="194"/>
                </a:moveTo>
                <a:lnTo>
                  <a:pt x="3" y="269"/>
                </a:lnTo>
                <a:lnTo>
                  <a:pt x="62" y="388"/>
                </a:lnTo>
                <a:lnTo>
                  <a:pt x="72" y="381"/>
                </a:lnTo>
                <a:lnTo>
                  <a:pt x="91" y="431"/>
                </a:lnTo>
                <a:lnTo>
                  <a:pt x="62" y="395"/>
                </a:lnTo>
                <a:lnTo>
                  <a:pt x="55" y="451"/>
                </a:lnTo>
                <a:lnTo>
                  <a:pt x="88" y="485"/>
                </a:lnTo>
                <a:lnTo>
                  <a:pt x="65" y="532"/>
                </a:lnTo>
                <a:lnTo>
                  <a:pt x="130" y="659"/>
                </a:lnTo>
                <a:lnTo>
                  <a:pt x="115" y="706"/>
                </a:lnTo>
                <a:lnTo>
                  <a:pt x="199" y="743"/>
                </a:lnTo>
                <a:lnTo>
                  <a:pt x="230" y="780"/>
                </a:lnTo>
                <a:lnTo>
                  <a:pt x="267" y="793"/>
                </a:lnTo>
                <a:lnTo>
                  <a:pt x="267" y="815"/>
                </a:lnTo>
                <a:lnTo>
                  <a:pt x="289" y="821"/>
                </a:lnTo>
                <a:lnTo>
                  <a:pt x="339" y="894"/>
                </a:lnTo>
                <a:lnTo>
                  <a:pt x="339" y="946"/>
                </a:lnTo>
                <a:lnTo>
                  <a:pt x="555" y="957"/>
                </a:lnTo>
                <a:lnTo>
                  <a:pt x="542" y="937"/>
                </a:lnTo>
                <a:lnTo>
                  <a:pt x="549" y="905"/>
                </a:lnTo>
                <a:lnTo>
                  <a:pt x="584" y="853"/>
                </a:lnTo>
                <a:lnTo>
                  <a:pt x="609" y="838"/>
                </a:lnTo>
                <a:lnTo>
                  <a:pt x="594" y="820"/>
                </a:lnTo>
                <a:lnTo>
                  <a:pt x="584" y="769"/>
                </a:lnTo>
                <a:lnTo>
                  <a:pt x="273" y="329"/>
                </a:lnTo>
                <a:lnTo>
                  <a:pt x="347" y="74"/>
                </a:lnTo>
                <a:lnTo>
                  <a:pt x="57" y="0"/>
                </a:lnTo>
                <a:lnTo>
                  <a:pt x="50" y="15"/>
                </a:lnTo>
                <a:lnTo>
                  <a:pt x="0" y="127"/>
                </a:lnTo>
                <a:lnTo>
                  <a:pt x="20" y="19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8" name="Freeform 178"/>
          <p:cNvSpPr>
            <a:spLocks noChangeAspect="1"/>
          </p:cNvSpPr>
          <p:nvPr/>
        </p:nvSpPr>
        <p:spPr bwMode="auto">
          <a:xfrm>
            <a:off x="880475" y="1462829"/>
            <a:ext cx="688459" cy="479440"/>
          </a:xfrm>
          <a:custGeom>
            <a:avLst/>
            <a:gdLst>
              <a:gd name="T0" fmla="*/ 2147483647 w 514"/>
              <a:gd name="T1" fmla="*/ 2147483647 h 344"/>
              <a:gd name="T2" fmla="*/ 2147483647 w 514"/>
              <a:gd name="T3" fmla="*/ 2147483647 h 344"/>
              <a:gd name="T4" fmla="*/ 2147483647 w 514"/>
              <a:gd name="T5" fmla="*/ 2147483647 h 344"/>
              <a:gd name="T6" fmla="*/ 2147483647 w 514"/>
              <a:gd name="T7" fmla="*/ 2147483647 h 344"/>
              <a:gd name="T8" fmla="*/ 2147483647 w 514"/>
              <a:gd name="T9" fmla="*/ 2147483647 h 344"/>
              <a:gd name="T10" fmla="*/ 0 w 514"/>
              <a:gd name="T11" fmla="*/ 2147483647 h 344"/>
              <a:gd name="T12" fmla="*/ 2147483647 w 514"/>
              <a:gd name="T13" fmla="*/ 2147483647 h 344"/>
              <a:gd name="T14" fmla="*/ 2147483647 w 514"/>
              <a:gd name="T15" fmla="*/ 2147483647 h 344"/>
              <a:gd name="T16" fmla="*/ 2147483647 w 514"/>
              <a:gd name="T17" fmla="*/ 2147483647 h 344"/>
              <a:gd name="T18" fmla="*/ 2147483647 w 514"/>
              <a:gd name="T19" fmla="*/ 2147483647 h 344"/>
              <a:gd name="T20" fmla="*/ 2147483647 w 514"/>
              <a:gd name="T21" fmla="*/ 2147483647 h 344"/>
              <a:gd name="T22" fmla="*/ 2147483647 w 514"/>
              <a:gd name="T23" fmla="*/ 2147483647 h 344"/>
              <a:gd name="T24" fmla="*/ 2147483647 w 514"/>
              <a:gd name="T25" fmla="*/ 2147483647 h 344"/>
              <a:gd name="T26" fmla="*/ 2147483647 w 514"/>
              <a:gd name="T27" fmla="*/ 2147483647 h 344"/>
              <a:gd name="T28" fmla="*/ 2147483647 w 514"/>
              <a:gd name="T29" fmla="*/ 2147483647 h 344"/>
              <a:gd name="T30" fmla="*/ 2147483647 w 514"/>
              <a:gd name="T31" fmla="*/ 2147483647 h 344"/>
              <a:gd name="T32" fmla="*/ 2147483647 w 514"/>
              <a:gd name="T33" fmla="*/ 2147483647 h 344"/>
              <a:gd name="T34" fmla="*/ 2147483647 w 514"/>
              <a:gd name="T35" fmla="*/ 0 h 344"/>
              <a:gd name="T36" fmla="*/ 2147483647 w 514"/>
              <a:gd name="T37" fmla="*/ 2147483647 h 344"/>
              <a:gd name="T38" fmla="*/ 2147483647 w 514"/>
              <a:gd name="T39" fmla="*/ 2147483647 h 344"/>
              <a:gd name="T40" fmla="*/ 2147483647 w 514"/>
              <a:gd name="T41" fmla="*/ 2147483647 h 344"/>
              <a:gd name="T42" fmla="*/ 2147483647 w 514"/>
              <a:gd name="T43" fmla="*/ 2147483647 h 344"/>
              <a:gd name="T44" fmla="*/ 2147483647 w 514"/>
              <a:gd name="T45" fmla="*/ 2147483647 h 344"/>
              <a:gd name="T46" fmla="*/ 2147483647 w 514"/>
              <a:gd name="T47" fmla="*/ 2147483647 h 344"/>
              <a:gd name="T48" fmla="*/ 2147483647 w 514"/>
              <a:gd name="T49" fmla="*/ 2147483647 h 344"/>
              <a:gd name="T50" fmla="*/ 2147483647 w 514"/>
              <a:gd name="T51" fmla="*/ 2147483647 h 344"/>
              <a:gd name="T52" fmla="*/ 2147483647 w 514"/>
              <a:gd name="T53" fmla="*/ 2147483647 h 344"/>
              <a:gd name="T54" fmla="*/ 2147483647 w 514"/>
              <a:gd name="T55" fmla="*/ 2147483647 h 344"/>
              <a:gd name="T56" fmla="*/ 2147483647 w 514"/>
              <a:gd name="T57" fmla="*/ 2147483647 h 344"/>
              <a:gd name="T58" fmla="*/ 2147483647 w 514"/>
              <a:gd name="T59" fmla="*/ 2147483647 h 344"/>
              <a:gd name="T60" fmla="*/ 2147483647 w 514"/>
              <a:gd name="T61" fmla="*/ 2147483647 h 34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14"/>
              <a:gd name="T94" fmla="*/ 0 h 344"/>
              <a:gd name="T95" fmla="*/ 514 w 514"/>
              <a:gd name="T96" fmla="*/ 344 h 34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14" h="344">
                <a:moveTo>
                  <a:pt x="19" y="74"/>
                </a:moveTo>
                <a:lnTo>
                  <a:pt x="12" y="169"/>
                </a:lnTo>
                <a:lnTo>
                  <a:pt x="24" y="169"/>
                </a:lnTo>
                <a:lnTo>
                  <a:pt x="17" y="189"/>
                </a:lnTo>
                <a:lnTo>
                  <a:pt x="8" y="178"/>
                </a:lnTo>
                <a:lnTo>
                  <a:pt x="0" y="202"/>
                </a:lnTo>
                <a:lnTo>
                  <a:pt x="36" y="221"/>
                </a:lnTo>
                <a:lnTo>
                  <a:pt x="37" y="230"/>
                </a:lnTo>
                <a:lnTo>
                  <a:pt x="47" y="231"/>
                </a:lnTo>
                <a:lnTo>
                  <a:pt x="94" y="301"/>
                </a:lnTo>
                <a:lnTo>
                  <a:pt x="146" y="298"/>
                </a:lnTo>
                <a:lnTo>
                  <a:pt x="185" y="315"/>
                </a:lnTo>
                <a:lnTo>
                  <a:pt x="203" y="312"/>
                </a:lnTo>
                <a:lnTo>
                  <a:pt x="321" y="315"/>
                </a:lnTo>
                <a:lnTo>
                  <a:pt x="455" y="344"/>
                </a:lnTo>
                <a:lnTo>
                  <a:pt x="458" y="306"/>
                </a:lnTo>
                <a:lnTo>
                  <a:pt x="514" y="86"/>
                </a:lnTo>
                <a:lnTo>
                  <a:pt x="158" y="0"/>
                </a:lnTo>
                <a:lnTo>
                  <a:pt x="161" y="65"/>
                </a:lnTo>
                <a:lnTo>
                  <a:pt x="143" y="118"/>
                </a:lnTo>
                <a:lnTo>
                  <a:pt x="141" y="145"/>
                </a:lnTo>
                <a:lnTo>
                  <a:pt x="103" y="156"/>
                </a:lnTo>
                <a:lnTo>
                  <a:pt x="101" y="142"/>
                </a:lnTo>
                <a:lnTo>
                  <a:pt x="131" y="124"/>
                </a:lnTo>
                <a:lnTo>
                  <a:pt x="128" y="110"/>
                </a:lnTo>
                <a:lnTo>
                  <a:pt x="101" y="112"/>
                </a:lnTo>
                <a:lnTo>
                  <a:pt x="121" y="96"/>
                </a:lnTo>
                <a:lnTo>
                  <a:pt x="136" y="85"/>
                </a:lnTo>
                <a:lnTo>
                  <a:pt x="21" y="16"/>
                </a:lnTo>
                <a:lnTo>
                  <a:pt x="12" y="35"/>
                </a:lnTo>
                <a:lnTo>
                  <a:pt x="19" y="7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Freeform 184"/>
          <p:cNvSpPr>
            <a:spLocks noChangeAspect="1"/>
          </p:cNvSpPr>
          <p:nvPr/>
        </p:nvSpPr>
        <p:spPr bwMode="auto">
          <a:xfrm>
            <a:off x="1363883" y="1580776"/>
            <a:ext cx="616214" cy="951233"/>
          </a:xfrm>
          <a:custGeom>
            <a:avLst/>
            <a:gdLst>
              <a:gd name="T0" fmla="*/ 0 w 460"/>
              <a:gd name="T1" fmla="*/ 2147483647 h 681"/>
              <a:gd name="T2" fmla="*/ 2147483647 w 460"/>
              <a:gd name="T3" fmla="*/ 2147483647 h 681"/>
              <a:gd name="T4" fmla="*/ 2147483647 w 460"/>
              <a:gd name="T5" fmla="*/ 2147483647 h 681"/>
              <a:gd name="T6" fmla="*/ 2147483647 w 460"/>
              <a:gd name="T7" fmla="*/ 2147483647 h 681"/>
              <a:gd name="T8" fmla="*/ 2147483647 w 460"/>
              <a:gd name="T9" fmla="*/ 2147483647 h 681"/>
              <a:gd name="T10" fmla="*/ 2147483647 w 460"/>
              <a:gd name="T11" fmla="*/ 2147483647 h 681"/>
              <a:gd name="T12" fmla="*/ 2147483647 w 460"/>
              <a:gd name="T13" fmla="*/ 2147483647 h 681"/>
              <a:gd name="T14" fmla="*/ 2147483647 w 460"/>
              <a:gd name="T15" fmla="*/ 2147483647 h 681"/>
              <a:gd name="T16" fmla="*/ 2147483647 w 460"/>
              <a:gd name="T17" fmla="*/ 2147483647 h 681"/>
              <a:gd name="T18" fmla="*/ 2147483647 w 460"/>
              <a:gd name="T19" fmla="*/ 2147483647 h 681"/>
              <a:gd name="T20" fmla="*/ 2147483647 w 460"/>
              <a:gd name="T21" fmla="*/ 0 h 681"/>
              <a:gd name="T22" fmla="*/ 2147483647 w 460"/>
              <a:gd name="T23" fmla="*/ 2147483647 h 681"/>
              <a:gd name="T24" fmla="*/ 2147483647 w 460"/>
              <a:gd name="T25" fmla="*/ 2147483647 h 681"/>
              <a:gd name="T26" fmla="*/ 2147483647 w 460"/>
              <a:gd name="T27" fmla="*/ 2147483647 h 681"/>
              <a:gd name="T28" fmla="*/ 2147483647 w 460"/>
              <a:gd name="T29" fmla="*/ 2147483647 h 681"/>
              <a:gd name="T30" fmla="*/ 2147483647 w 460"/>
              <a:gd name="T31" fmla="*/ 2147483647 h 681"/>
              <a:gd name="T32" fmla="*/ 2147483647 w 460"/>
              <a:gd name="T33" fmla="*/ 2147483647 h 681"/>
              <a:gd name="T34" fmla="*/ 2147483647 w 460"/>
              <a:gd name="T35" fmla="*/ 2147483647 h 681"/>
              <a:gd name="T36" fmla="*/ 2147483647 w 460"/>
              <a:gd name="T37" fmla="*/ 2147483647 h 681"/>
              <a:gd name="T38" fmla="*/ 2147483647 w 460"/>
              <a:gd name="T39" fmla="*/ 2147483647 h 681"/>
              <a:gd name="T40" fmla="*/ 2147483647 w 460"/>
              <a:gd name="T41" fmla="*/ 2147483647 h 681"/>
              <a:gd name="T42" fmla="*/ 2147483647 w 460"/>
              <a:gd name="T43" fmla="*/ 2147483647 h 681"/>
              <a:gd name="T44" fmla="*/ 2147483647 w 460"/>
              <a:gd name="T45" fmla="*/ 2147483647 h 681"/>
              <a:gd name="T46" fmla="*/ 2147483647 w 460"/>
              <a:gd name="T47" fmla="*/ 2147483647 h 681"/>
              <a:gd name="T48" fmla="*/ 2147483647 w 460"/>
              <a:gd name="T49" fmla="*/ 2147483647 h 681"/>
              <a:gd name="T50" fmla="*/ 2147483647 w 460"/>
              <a:gd name="T51" fmla="*/ 2147483647 h 681"/>
              <a:gd name="T52" fmla="*/ 2147483647 w 460"/>
              <a:gd name="T53" fmla="*/ 2147483647 h 681"/>
              <a:gd name="T54" fmla="*/ 2147483647 w 460"/>
              <a:gd name="T55" fmla="*/ 2147483647 h 681"/>
              <a:gd name="T56" fmla="*/ 2147483647 w 460"/>
              <a:gd name="T57" fmla="*/ 2147483647 h 681"/>
              <a:gd name="T58" fmla="*/ 2147483647 w 460"/>
              <a:gd name="T59" fmla="*/ 2147483647 h 681"/>
              <a:gd name="T60" fmla="*/ 2147483647 w 460"/>
              <a:gd name="T61" fmla="*/ 2147483647 h 681"/>
              <a:gd name="T62" fmla="*/ 0 w 460"/>
              <a:gd name="T63" fmla="*/ 2147483647 h 68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60"/>
              <a:gd name="T97" fmla="*/ 0 h 681"/>
              <a:gd name="T98" fmla="*/ 460 w 460"/>
              <a:gd name="T99" fmla="*/ 681 h 68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60" h="681">
                <a:moveTo>
                  <a:pt x="0" y="603"/>
                </a:moveTo>
                <a:lnTo>
                  <a:pt x="38" y="459"/>
                </a:lnTo>
                <a:lnTo>
                  <a:pt x="56" y="420"/>
                </a:lnTo>
                <a:lnTo>
                  <a:pt x="40" y="401"/>
                </a:lnTo>
                <a:lnTo>
                  <a:pt x="44" y="383"/>
                </a:lnTo>
                <a:lnTo>
                  <a:pt x="72" y="359"/>
                </a:lnTo>
                <a:lnTo>
                  <a:pt x="118" y="295"/>
                </a:lnTo>
                <a:lnTo>
                  <a:pt x="101" y="274"/>
                </a:lnTo>
                <a:lnTo>
                  <a:pt x="95" y="257"/>
                </a:lnTo>
                <a:lnTo>
                  <a:pt x="98" y="221"/>
                </a:lnTo>
                <a:lnTo>
                  <a:pt x="153" y="0"/>
                </a:lnTo>
                <a:lnTo>
                  <a:pt x="214" y="13"/>
                </a:lnTo>
                <a:lnTo>
                  <a:pt x="194" y="98"/>
                </a:lnTo>
                <a:lnTo>
                  <a:pt x="207" y="128"/>
                </a:lnTo>
                <a:lnTo>
                  <a:pt x="208" y="147"/>
                </a:lnTo>
                <a:lnTo>
                  <a:pt x="202" y="152"/>
                </a:lnTo>
                <a:lnTo>
                  <a:pt x="225" y="172"/>
                </a:lnTo>
                <a:lnTo>
                  <a:pt x="248" y="227"/>
                </a:lnTo>
                <a:lnTo>
                  <a:pt x="257" y="276"/>
                </a:lnTo>
                <a:lnTo>
                  <a:pt x="260" y="303"/>
                </a:lnTo>
                <a:lnTo>
                  <a:pt x="243" y="328"/>
                </a:lnTo>
                <a:lnTo>
                  <a:pt x="255" y="339"/>
                </a:lnTo>
                <a:lnTo>
                  <a:pt x="288" y="323"/>
                </a:lnTo>
                <a:lnTo>
                  <a:pt x="309" y="410"/>
                </a:lnTo>
                <a:lnTo>
                  <a:pt x="323" y="415"/>
                </a:lnTo>
                <a:lnTo>
                  <a:pt x="326" y="440"/>
                </a:lnTo>
                <a:lnTo>
                  <a:pt x="368" y="450"/>
                </a:lnTo>
                <a:lnTo>
                  <a:pt x="433" y="450"/>
                </a:lnTo>
                <a:lnTo>
                  <a:pt x="460" y="462"/>
                </a:lnTo>
                <a:lnTo>
                  <a:pt x="421" y="681"/>
                </a:lnTo>
                <a:lnTo>
                  <a:pt x="210" y="644"/>
                </a:lnTo>
                <a:lnTo>
                  <a:pt x="0" y="603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" name="Freeform 185"/>
          <p:cNvSpPr>
            <a:spLocks noChangeAspect="1"/>
          </p:cNvSpPr>
          <p:nvPr/>
        </p:nvSpPr>
        <p:spPr bwMode="auto">
          <a:xfrm>
            <a:off x="1622055" y="1600435"/>
            <a:ext cx="1057124" cy="637796"/>
          </a:xfrm>
          <a:custGeom>
            <a:avLst/>
            <a:gdLst>
              <a:gd name="T0" fmla="*/ 2147483647 w 789"/>
              <a:gd name="T1" fmla="*/ 2147483647 h 458"/>
              <a:gd name="T2" fmla="*/ 2147483647 w 789"/>
              <a:gd name="T3" fmla="*/ 2147483647 h 458"/>
              <a:gd name="T4" fmla="*/ 2147483647 w 789"/>
              <a:gd name="T5" fmla="*/ 2147483647 h 458"/>
              <a:gd name="T6" fmla="*/ 2147483647 w 789"/>
              <a:gd name="T7" fmla="*/ 2147483647 h 458"/>
              <a:gd name="T8" fmla="*/ 2147483647 w 789"/>
              <a:gd name="T9" fmla="*/ 2147483647 h 458"/>
              <a:gd name="T10" fmla="*/ 2147483647 w 789"/>
              <a:gd name="T11" fmla="*/ 2147483647 h 458"/>
              <a:gd name="T12" fmla="*/ 2147483647 w 789"/>
              <a:gd name="T13" fmla="*/ 2147483647 h 458"/>
              <a:gd name="T14" fmla="*/ 2147483647 w 789"/>
              <a:gd name="T15" fmla="*/ 2147483647 h 458"/>
              <a:gd name="T16" fmla="*/ 2147483647 w 789"/>
              <a:gd name="T17" fmla="*/ 2147483647 h 458"/>
              <a:gd name="T18" fmla="*/ 2147483647 w 789"/>
              <a:gd name="T19" fmla="*/ 2147483647 h 458"/>
              <a:gd name="T20" fmla="*/ 2147483647 w 789"/>
              <a:gd name="T21" fmla="*/ 2147483647 h 458"/>
              <a:gd name="T22" fmla="*/ 2147483647 w 789"/>
              <a:gd name="T23" fmla="*/ 2147483647 h 458"/>
              <a:gd name="T24" fmla="*/ 2147483647 w 789"/>
              <a:gd name="T25" fmla="*/ 2147483647 h 458"/>
              <a:gd name="T26" fmla="*/ 2147483647 w 789"/>
              <a:gd name="T27" fmla="*/ 2147483647 h 458"/>
              <a:gd name="T28" fmla="*/ 2147483647 w 789"/>
              <a:gd name="T29" fmla="*/ 2147483647 h 458"/>
              <a:gd name="T30" fmla="*/ 2147483647 w 789"/>
              <a:gd name="T31" fmla="*/ 2147483647 h 458"/>
              <a:gd name="T32" fmla="*/ 2147483647 w 789"/>
              <a:gd name="T33" fmla="*/ 2147483647 h 458"/>
              <a:gd name="T34" fmla="*/ 2147483647 w 789"/>
              <a:gd name="T35" fmla="*/ 2147483647 h 458"/>
              <a:gd name="T36" fmla="*/ 2147483647 w 789"/>
              <a:gd name="T37" fmla="*/ 2147483647 h 458"/>
              <a:gd name="T38" fmla="*/ 2147483647 w 789"/>
              <a:gd name="T39" fmla="*/ 2147483647 h 458"/>
              <a:gd name="T40" fmla="*/ 2147483647 w 789"/>
              <a:gd name="T41" fmla="*/ 2147483647 h 458"/>
              <a:gd name="T42" fmla="*/ 2147483647 w 789"/>
              <a:gd name="T43" fmla="*/ 2147483647 h 458"/>
              <a:gd name="T44" fmla="*/ 2147483647 w 789"/>
              <a:gd name="T45" fmla="*/ 2147483647 h 458"/>
              <a:gd name="T46" fmla="*/ 2147483647 w 789"/>
              <a:gd name="T47" fmla="*/ 2147483647 h 458"/>
              <a:gd name="T48" fmla="*/ 2147483647 w 789"/>
              <a:gd name="T49" fmla="*/ 0 h 458"/>
              <a:gd name="T50" fmla="*/ 0 w 789"/>
              <a:gd name="T51" fmla="*/ 2147483647 h 458"/>
              <a:gd name="T52" fmla="*/ 2147483647 w 789"/>
              <a:gd name="T53" fmla="*/ 2147483647 h 45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89"/>
              <a:gd name="T82" fmla="*/ 0 h 458"/>
              <a:gd name="T83" fmla="*/ 789 w 789"/>
              <a:gd name="T84" fmla="*/ 458 h 45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89" h="458">
                <a:moveTo>
                  <a:pt x="14" y="115"/>
                </a:moveTo>
                <a:lnTo>
                  <a:pt x="15" y="134"/>
                </a:lnTo>
                <a:lnTo>
                  <a:pt x="8" y="139"/>
                </a:lnTo>
                <a:lnTo>
                  <a:pt x="31" y="159"/>
                </a:lnTo>
                <a:lnTo>
                  <a:pt x="55" y="214"/>
                </a:lnTo>
                <a:lnTo>
                  <a:pt x="63" y="263"/>
                </a:lnTo>
                <a:lnTo>
                  <a:pt x="67" y="290"/>
                </a:lnTo>
                <a:lnTo>
                  <a:pt x="50" y="315"/>
                </a:lnTo>
                <a:lnTo>
                  <a:pt x="62" y="326"/>
                </a:lnTo>
                <a:lnTo>
                  <a:pt x="95" y="310"/>
                </a:lnTo>
                <a:lnTo>
                  <a:pt x="115" y="396"/>
                </a:lnTo>
                <a:lnTo>
                  <a:pt x="130" y="401"/>
                </a:lnTo>
                <a:lnTo>
                  <a:pt x="133" y="427"/>
                </a:lnTo>
                <a:lnTo>
                  <a:pt x="145" y="438"/>
                </a:lnTo>
                <a:lnTo>
                  <a:pt x="175" y="437"/>
                </a:lnTo>
                <a:lnTo>
                  <a:pt x="240" y="437"/>
                </a:lnTo>
                <a:lnTo>
                  <a:pt x="267" y="448"/>
                </a:lnTo>
                <a:lnTo>
                  <a:pt x="275" y="403"/>
                </a:lnTo>
                <a:lnTo>
                  <a:pt x="490" y="433"/>
                </a:lnTo>
                <a:lnTo>
                  <a:pt x="754" y="458"/>
                </a:lnTo>
                <a:lnTo>
                  <a:pt x="762" y="375"/>
                </a:lnTo>
                <a:lnTo>
                  <a:pt x="789" y="107"/>
                </a:lnTo>
                <a:lnTo>
                  <a:pt x="439" y="69"/>
                </a:lnTo>
                <a:lnTo>
                  <a:pt x="266" y="44"/>
                </a:lnTo>
                <a:lnTo>
                  <a:pt x="20" y="0"/>
                </a:lnTo>
                <a:lnTo>
                  <a:pt x="0" y="85"/>
                </a:lnTo>
                <a:lnTo>
                  <a:pt x="14" y="11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1" name="Freeform 187"/>
          <p:cNvSpPr>
            <a:spLocks noChangeAspect="1"/>
          </p:cNvSpPr>
          <p:nvPr/>
        </p:nvSpPr>
        <p:spPr bwMode="auto">
          <a:xfrm>
            <a:off x="1904664" y="2162875"/>
            <a:ext cx="727768" cy="573361"/>
          </a:xfrm>
          <a:custGeom>
            <a:avLst/>
            <a:gdLst>
              <a:gd name="T0" fmla="*/ 0 w 543"/>
              <a:gd name="T1" fmla="*/ 2147483647 h 411"/>
              <a:gd name="T2" fmla="*/ 2147483647 w 543"/>
              <a:gd name="T3" fmla="*/ 0 h 411"/>
              <a:gd name="T4" fmla="*/ 2147483647 w 543"/>
              <a:gd name="T5" fmla="*/ 2147483647 h 411"/>
              <a:gd name="T6" fmla="*/ 2147483647 w 543"/>
              <a:gd name="T7" fmla="*/ 2147483647 h 411"/>
              <a:gd name="T8" fmla="*/ 2147483647 w 543"/>
              <a:gd name="T9" fmla="*/ 2147483647 h 411"/>
              <a:gd name="T10" fmla="*/ 2147483647 w 543"/>
              <a:gd name="T11" fmla="*/ 2147483647 h 411"/>
              <a:gd name="T12" fmla="*/ 2147483647 w 543"/>
              <a:gd name="T13" fmla="*/ 2147483647 h 411"/>
              <a:gd name="T14" fmla="*/ 0 w 543"/>
              <a:gd name="T15" fmla="*/ 2147483647 h 4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3"/>
              <a:gd name="T25" fmla="*/ 0 h 411"/>
              <a:gd name="T26" fmla="*/ 543 w 543"/>
              <a:gd name="T27" fmla="*/ 411 h 4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3" h="411">
                <a:moveTo>
                  <a:pt x="0" y="352"/>
                </a:moveTo>
                <a:lnTo>
                  <a:pt x="65" y="0"/>
                </a:lnTo>
                <a:lnTo>
                  <a:pt x="279" y="30"/>
                </a:lnTo>
                <a:lnTo>
                  <a:pt x="543" y="55"/>
                </a:lnTo>
                <a:lnTo>
                  <a:pt x="524" y="233"/>
                </a:lnTo>
                <a:lnTo>
                  <a:pt x="506" y="411"/>
                </a:lnTo>
                <a:lnTo>
                  <a:pt x="146" y="373"/>
                </a:lnTo>
                <a:lnTo>
                  <a:pt x="0" y="35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2" name="Freeform 191"/>
          <p:cNvSpPr>
            <a:spLocks noChangeAspect="1"/>
          </p:cNvSpPr>
          <p:nvPr/>
        </p:nvSpPr>
        <p:spPr bwMode="auto">
          <a:xfrm>
            <a:off x="2643057" y="1748962"/>
            <a:ext cx="677835" cy="409543"/>
          </a:xfrm>
          <a:custGeom>
            <a:avLst/>
            <a:gdLst>
              <a:gd name="T0" fmla="*/ 2147483647 w 506"/>
              <a:gd name="T1" fmla="*/ 0 h 293"/>
              <a:gd name="T2" fmla="*/ 2147483647 w 506"/>
              <a:gd name="T3" fmla="*/ 2147483647 h 293"/>
              <a:gd name="T4" fmla="*/ 2147483647 w 506"/>
              <a:gd name="T5" fmla="*/ 2147483647 h 293"/>
              <a:gd name="T6" fmla="*/ 2147483647 w 506"/>
              <a:gd name="T7" fmla="*/ 2147483647 h 293"/>
              <a:gd name="T8" fmla="*/ 2147483647 w 506"/>
              <a:gd name="T9" fmla="*/ 2147483647 h 293"/>
              <a:gd name="T10" fmla="*/ 2147483647 w 506"/>
              <a:gd name="T11" fmla="*/ 2147483647 h 293"/>
              <a:gd name="T12" fmla="*/ 2147483647 w 506"/>
              <a:gd name="T13" fmla="*/ 2147483647 h 293"/>
              <a:gd name="T14" fmla="*/ 0 w 506"/>
              <a:gd name="T15" fmla="*/ 2147483647 h 293"/>
              <a:gd name="T16" fmla="*/ 2147483647 w 506"/>
              <a:gd name="T17" fmla="*/ 0 h 2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06"/>
              <a:gd name="T28" fmla="*/ 0 h 293"/>
              <a:gd name="T29" fmla="*/ 506 w 506"/>
              <a:gd name="T30" fmla="*/ 293 h 2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06" h="293">
                <a:moveTo>
                  <a:pt x="27" y="0"/>
                </a:moveTo>
                <a:lnTo>
                  <a:pt x="467" y="21"/>
                </a:lnTo>
                <a:lnTo>
                  <a:pt x="470" y="95"/>
                </a:lnTo>
                <a:lnTo>
                  <a:pt x="490" y="155"/>
                </a:lnTo>
                <a:lnTo>
                  <a:pt x="493" y="232"/>
                </a:lnTo>
                <a:lnTo>
                  <a:pt x="506" y="293"/>
                </a:lnTo>
                <a:lnTo>
                  <a:pt x="239" y="286"/>
                </a:lnTo>
                <a:lnTo>
                  <a:pt x="0" y="269"/>
                </a:lnTo>
                <a:lnTo>
                  <a:pt x="27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3" name="Freeform 192"/>
          <p:cNvSpPr>
            <a:spLocks noChangeAspect="1"/>
          </p:cNvSpPr>
          <p:nvPr/>
        </p:nvSpPr>
        <p:spPr bwMode="auto">
          <a:xfrm>
            <a:off x="2607997" y="2124651"/>
            <a:ext cx="723519" cy="464150"/>
          </a:xfrm>
          <a:custGeom>
            <a:avLst/>
            <a:gdLst>
              <a:gd name="T0" fmla="*/ 2147483647 w 541"/>
              <a:gd name="T1" fmla="*/ 0 h 333"/>
              <a:gd name="T2" fmla="*/ 2147483647 w 541"/>
              <a:gd name="T3" fmla="*/ 2147483647 h 333"/>
              <a:gd name="T4" fmla="*/ 2147483647 w 541"/>
              <a:gd name="T5" fmla="*/ 2147483647 h 333"/>
              <a:gd name="T6" fmla="*/ 2147483647 w 541"/>
              <a:gd name="T7" fmla="*/ 2147483647 h 333"/>
              <a:gd name="T8" fmla="*/ 2147483647 w 541"/>
              <a:gd name="T9" fmla="*/ 2147483647 h 333"/>
              <a:gd name="T10" fmla="*/ 2147483647 w 541"/>
              <a:gd name="T11" fmla="*/ 2147483647 h 333"/>
              <a:gd name="T12" fmla="*/ 2147483647 w 541"/>
              <a:gd name="T13" fmla="*/ 2147483647 h 333"/>
              <a:gd name="T14" fmla="*/ 2147483647 w 541"/>
              <a:gd name="T15" fmla="*/ 2147483647 h 333"/>
              <a:gd name="T16" fmla="*/ 2147483647 w 541"/>
              <a:gd name="T17" fmla="*/ 2147483647 h 333"/>
              <a:gd name="T18" fmla="*/ 2147483647 w 541"/>
              <a:gd name="T19" fmla="*/ 2147483647 h 333"/>
              <a:gd name="T20" fmla="*/ 2147483647 w 541"/>
              <a:gd name="T21" fmla="*/ 2147483647 h 333"/>
              <a:gd name="T22" fmla="*/ 2147483647 w 541"/>
              <a:gd name="T23" fmla="*/ 2147483647 h 333"/>
              <a:gd name="T24" fmla="*/ 2147483647 w 541"/>
              <a:gd name="T25" fmla="*/ 2147483647 h 333"/>
              <a:gd name="T26" fmla="*/ 2147483647 w 541"/>
              <a:gd name="T27" fmla="*/ 2147483647 h 333"/>
              <a:gd name="T28" fmla="*/ 2147483647 w 541"/>
              <a:gd name="T29" fmla="*/ 2147483647 h 333"/>
              <a:gd name="T30" fmla="*/ 2147483647 w 541"/>
              <a:gd name="T31" fmla="*/ 2147483647 h 333"/>
              <a:gd name="T32" fmla="*/ 0 w 541"/>
              <a:gd name="T33" fmla="*/ 2147483647 h 333"/>
              <a:gd name="T34" fmla="*/ 2147483647 w 541"/>
              <a:gd name="T35" fmla="*/ 0 h 3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41"/>
              <a:gd name="T55" fmla="*/ 0 h 333"/>
              <a:gd name="T56" fmla="*/ 541 w 541"/>
              <a:gd name="T57" fmla="*/ 333 h 33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41" h="333">
                <a:moveTo>
                  <a:pt x="27" y="0"/>
                </a:moveTo>
                <a:lnTo>
                  <a:pt x="266" y="17"/>
                </a:lnTo>
                <a:lnTo>
                  <a:pt x="533" y="24"/>
                </a:lnTo>
                <a:lnTo>
                  <a:pt x="515" y="56"/>
                </a:lnTo>
                <a:lnTo>
                  <a:pt x="541" y="78"/>
                </a:lnTo>
                <a:lnTo>
                  <a:pt x="540" y="242"/>
                </a:lnTo>
                <a:lnTo>
                  <a:pt x="529" y="241"/>
                </a:lnTo>
                <a:lnTo>
                  <a:pt x="530" y="262"/>
                </a:lnTo>
                <a:lnTo>
                  <a:pt x="538" y="279"/>
                </a:lnTo>
                <a:lnTo>
                  <a:pt x="533" y="294"/>
                </a:lnTo>
                <a:lnTo>
                  <a:pt x="538" y="333"/>
                </a:lnTo>
                <a:lnTo>
                  <a:pt x="526" y="329"/>
                </a:lnTo>
                <a:lnTo>
                  <a:pt x="513" y="314"/>
                </a:lnTo>
                <a:lnTo>
                  <a:pt x="465" y="299"/>
                </a:lnTo>
                <a:lnTo>
                  <a:pt x="418" y="301"/>
                </a:lnTo>
                <a:lnTo>
                  <a:pt x="391" y="283"/>
                </a:lnTo>
                <a:lnTo>
                  <a:pt x="0" y="261"/>
                </a:lnTo>
                <a:lnTo>
                  <a:pt x="27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4" name="Freeform 142"/>
          <p:cNvSpPr>
            <a:spLocks noChangeAspect="1"/>
          </p:cNvSpPr>
          <p:nvPr/>
        </p:nvSpPr>
        <p:spPr bwMode="auto">
          <a:xfrm>
            <a:off x="3342140" y="2477404"/>
            <a:ext cx="617276" cy="392069"/>
          </a:xfrm>
          <a:custGeom>
            <a:avLst/>
            <a:gdLst>
              <a:gd name="T0" fmla="*/ 0 w 460"/>
              <a:gd name="T1" fmla="*/ 2147483647 h 281"/>
              <a:gd name="T2" fmla="*/ 2147483647 w 460"/>
              <a:gd name="T3" fmla="*/ 2147483647 h 281"/>
              <a:gd name="T4" fmla="*/ 2147483647 w 460"/>
              <a:gd name="T5" fmla="*/ 2147483647 h 281"/>
              <a:gd name="T6" fmla="*/ 2147483647 w 460"/>
              <a:gd name="T7" fmla="*/ 2147483647 h 281"/>
              <a:gd name="T8" fmla="*/ 2147483647 w 460"/>
              <a:gd name="T9" fmla="*/ 2147483647 h 281"/>
              <a:gd name="T10" fmla="*/ 2147483647 w 460"/>
              <a:gd name="T11" fmla="*/ 2147483647 h 281"/>
              <a:gd name="T12" fmla="*/ 2147483647 w 460"/>
              <a:gd name="T13" fmla="*/ 2147483647 h 281"/>
              <a:gd name="T14" fmla="*/ 2147483647 w 460"/>
              <a:gd name="T15" fmla="*/ 2147483647 h 281"/>
              <a:gd name="T16" fmla="*/ 2147483647 w 460"/>
              <a:gd name="T17" fmla="*/ 2147483647 h 281"/>
              <a:gd name="T18" fmla="*/ 2147483647 w 460"/>
              <a:gd name="T19" fmla="*/ 2147483647 h 281"/>
              <a:gd name="T20" fmla="*/ 2147483647 w 460"/>
              <a:gd name="T21" fmla="*/ 2147483647 h 281"/>
              <a:gd name="T22" fmla="*/ 2147483647 w 460"/>
              <a:gd name="T23" fmla="*/ 2147483647 h 281"/>
              <a:gd name="T24" fmla="*/ 2147483647 w 460"/>
              <a:gd name="T25" fmla="*/ 2147483647 h 281"/>
              <a:gd name="T26" fmla="*/ 2147483647 w 460"/>
              <a:gd name="T27" fmla="*/ 2147483647 h 281"/>
              <a:gd name="T28" fmla="*/ 2147483647 w 460"/>
              <a:gd name="T29" fmla="*/ 2147483647 h 281"/>
              <a:gd name="T30" fmla="*/ 2147483647 w 460"/>
              <a:gd name="T31" fmla="*/ 2147483647 h 281"/>
              <a:gd name="T32" fmla="*/ 2147483647 w 460"/>
              <a:gd name="T33" fmla="*/ 2147483647 h 281"/>
              <a:gd name="T34" fmla="*/ 2147483647 w 460"/>
              <a:gd name="T35" fmla="*/ 2147483647 h 281"/>
              <a:gd name="T36" fmla="*/ 2147483647 w 460"/>
              <a:gd name="T37" fmla="*/ 0 h 281"/>
              <a:gd name="T38" fmla="*/ 2147483647 w 460"/>
              <a:gd name="T39" fmla="*/ 2147483647 h 281"/>
              <a:gd name="T40" fmla="*/ 0 w 460"/>
              <a:gd name="T41" fmla="*/ 2147483647 h 281"/>
              <a:gd name="T42" fmla="*/ 0 w 460"/>
              <a:gd name="T43" fmla="*/ 2147483647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60"/>
              <a:gd name="T67" fmla="*/ 0 h 281"/>
              <a:gd name="T68" fmla="*/ 460 w 460"/>
              <a:gd name="T69" fmla="*/ 281 h 2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60" h="281">
                <a:moveTo>
                  <a:pt x="0" y="28"/>
                </a:moveTo>
                <a:lnTo>
                  <a:pt x="9" y="43"/>
                </a:lnTo>
                <a:lnTo>
                  <a:pt x="4" y="59"/>
                </a:lnTo>
                <a:lnTo>
                  <a:pt x="9" y="99"/>
                </a:lnTo>
                <a:lnTo>
                  <a:pt x="31" y="154"/>
                </a:lnTo>
                <a:lnTo>
                  <a:pt x="31" y="171"/>
                </a:lnTo>
                <a:lnTo>
                  <a:pt x="46" y="198"/>
                </a:lnTo>
                <a:lnTo>
                  <a:pt x="52" y="239"/>
                </a:lnTo>
                <a:lnTo>
                  <a:pt x="48" y="252"/>
                </a:lnTo>
                <a:lnTo>
                  <a:pt x="58" y="266"/>
                </a:lnTo>
                <a:lnTo>
                  <a:pt x="355" y="260"/>
                </a:lnTo>
                <a:lnTo>
                  <a:pt x="376" y="281"/>
                </a:lnTo>
                <a:lnTo>
                  <a:pt x="407" y="217"/>
                </a:lnTo>
                <a:lnTo>
                  <a:pt x="398" y="193"/>
                </a:lnTo>
                <a:lnTo>
                  <a:pt x="449" y="156"/>
                </a:lnTo>
                <a:lnTo>
                  <a:pt x="460" y="128"/>
                </a:lnTo>
                <a:lnTo>
                  <a:pt x="422" y="87"/>
                </a:lnTo>
                <a:lnTo>
                  <a:pt x="383" y="45"/>
                </a:lnTo>
                <a:lnTo>
                  <a:pt x="376" y="0"/>
                </a:lnTo>
                <a:lnTo>
                  <a:pt x="11" y="7"/>
                </a:lnTo>
                <a:lnTo>
                  <a:pt x="0" y="7"/>
                </a:lnTo>
                <a:lnTo>
                  <a:pt x="0" y="2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5" name="Freeform 196"/>
          <p:cNvSpPr>
            <a:spLocks noChangeAspect="1"/>
          </p:cNvSpPr>
          <p:nvPr/>
        </p:nvSpPr>
        <p:spPr bwMode="auto">
          <a:xfrm>
            <a:off x="3266191" y="1746399"/>
            <a:ext cx="669335" cy="714244"/>
          </a:xfrm>
          <a:custGeom>
            <a:avLst/>
            <a:gdLst>
              <a:gd name="T0" fmla="*/ 2147483647 w 500"/>
              <a:gd name="T1" fmla="*/ 2147483647 h 513"/>
              <a:gd name="T2" fmla="*/ 2147483647 w 500"/>
              <a:gd name="T3" fmla="*/ 2147483647 h 513"/>
              <a:gd name="T4" fmla="*/ 2147483647 w 500"/>
              <a:gd name="T5" fmla="*/ 2147483647 h 513"/>
              <a:gd name="T6" fmla="*/ 2147483647 w 500"/>
              <a:gd name="T7" fmla="*/ 2147483647 h 513"/>
              <a:gd name="T8" fmla="*/ 2147483647 w 500"/>
              <a:gd name="T9" fmla="*/ 2147483647 h 513"/>
              <a:gd name="T10" fmla="*/ 2147483647 w 500"/>
              <a:gd name="T11" fmla="*/ 2147483647 h 513"/>
              <a:gd name="T12" fmla="*/ 2147483647 w 500"/>
              <a:gd name="T13" fmla="*/ 2147483647 h 513"/>
              <a:gd name="T14" fmla="*/ 2147483647 w 500"/>
              <a:gd name="T15" fmla="*/ 2147483647 h 513"/>
              <a:gd name="T16" fmla="*/ 2147483647 w 500"/>
              <a:gd name="T17" fmla="*/ 2147483647 h 513"/>
              <a:gd name="T18" fmla="*/ 2147483647 w 500"/>
              <a:gd name="T19" fmla="*/ 2147483647 h 513"/>
              <a:gd name="T20" fmla="*/ 2147483647 w 500"/>
              <a:gd name="T21" fmla="*/ 2147483647 h 513"/>
              <a:gd name="T22" fmla="*/ 2147483647 w 500"/>
              <a:gd name="T23" fmla="*/ 2147483647 h 513"/>
              <a:gd name="T24" fmla="*/ 2147483647 w 500"/>
              <a:gd name="T25" fmla="*/ 2147483647 h 513"/>
              <a:gd name="T26" fmla="*/ 2147483647 w 500"/>
              <a:gd name="T27" fmla="*/ 2147483647 h 513"/>
              <a:gd name="T28" fmla="*/ 2147483647 w 500"/>
              <a:gd name="T29" fmla="*/ 2147483647 h 513"/>
              <a:gd name="T30" fmla="*/ 2147483647 w 500"/>
              <a:gd name="T31" fmla="*/ 2147483647 h 513"/>
              <a:gd name="T32" fmla="*/ 2147483647 w 500"/>
              <a:gd name="T33" fmla="*/ 2147483647 h 513"/>
              <a:gd name="T34" fmla="*/ 2147483647 w 500"/>
              <a:gd name="T35" fmla="*/ 2147483647 h 513"/>
              <a:gd name="T36" fmla="*/ 2147483647 w 500"/>
              <a:gd name="T37" fmla="*/ 2147483647 h 513"/>
              <a:gd name="T38" fmla="*/ 2147483647 w 500"/>
              <a:gd name="T39" fmla="*/ 2147483647 h 513"/>
              <a:gd name="T40" fmla="*/ 2147483647 w 500"/>
              <a:gd name="T41" fmla="*/ 2147483647 h 513"/>
              <a:gd name="T42" fmla="*/ 2147483647 w 500"/>
              <a:gd name="T43" fmla="*/ 2147483647 h 513"/>
              <a:gd name="T44" fmla="*/ 2147483647 w 500"/>
              <a:gd name="T45" fmla="*/ 2147483647 h 513"/>
              <a:gd name="T46" fmla="*/ 2147483647 w 500"/>
              <a:gd name="T47" fmla="*/ 2147483647 h 513"/>
              <a:gd name="T48" fmla="*/ 2147483647 w 500"/>
              <a:gd name="T49" fmla="*/ 2147483647 h 513"/>
              <a:gd name="T50" fmla="*/ 2147483647 w 500"/>
              <a:gd name="T51" fmla="*/ 2147483647 h 513"/>
              <a:gd name="T52" fmla="*/ 2147483647 w 500"/>
              <a:gd name="T53" fmla="*/ 2147483647 h 513"/>
              <a:gd name="T54" fmla="*/ 2147483647 w 500"/>
              <a:gd name="T55" fmla="*/ 0 h 513"/>
              <a:gd name="T56" fmla="*/ 2147483647 w 500"/>
              <a:gd name="T57" fmla="*/ 0 h 513"/>
              <a:gd name="T58" fmla="*/ 2147483647 w 500"/>
              <a:gd name="T59" fmla="*/ 2147483647 h 513"/>
              <a:gd name="T60" fmla="*/ 0 w 500"/>
              <a:gd name="T61" fmla="*/ 2147483647 h 513"/>
              <a:gd name="T62" fmla="*/ 2147483647 w 500"/>
              <a:gd name="T63" fmla="*/ 2147483647 h 5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00"/>
              <a:gd name="T97" fmla="*/ 0 h 513"/>
              <a:gd name="T98" fmla="*/ 500 w 500"/>
              <a:gd name="T99" fmla="*/ 513 h 51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00" h="513">
                <a:moveTo>
                  <a:pt x="3" y="98"/>
                </a:moveTo>
                <a:lnTo>
                  <a:pt x="23" y="158"/>
                </a:lnTo>
                <a:lnTo>
                  <a:pt x="26" y="234"/>
                </a:lnTo>
                <a:lnTo>
                  <a:pt x="39" y="296"/>
                </a:lnTo>
                <a:lnTo>
                  <a:pt x="21" y="327"/>
                </a:lnTo>
                <a:lnTo>
                  <a:pt x="47" y="350"/>
                </a:lnTo>
                <a:lnTo>
                  <a:pt x="46" y="513"/>
                </a:lnTo>
                <a:lnTo>
                  <a:pt x="411" y="507"/>
                </a:lnTo>
                <a:lnTo>
                  <a:pt x="406" y="475"/>
                </a:lnTo>
                <a:lnTo>
                  <a:pt x="366" y="447"/>
                </a:lnTo>
                <a:lnTo>
                  <a:pt x="346" y="427"/>
                </a:lnTo>
                <a:lnTo>
                  <a:pt x="297" y="398"/>
                </a:lnTo>
                <a:lnTo>
                  <a:pt x="298" y="351"/>
                </a:lnTo>
                <a:lnTo>
                  <a:pt x="288" y="320"/>
                </a:lnTo>
                <a:lnTo>
                  <a:pt x="328" y="274"/>
                </a:lnTo>
                <a:lnTo>
                  <a:pt x="325" y="229"/>
                </a:lnTo>
                <a:lnTo>
                  <a:pt x="392" y="182"/>
                </a:lnTo>
                <a:lnTo>
                  <a:pt x="408" y="156"/>
                </a:lnTo>
                <a:lnTo>
                  <a:pt x="500" y="110"/>
                </a:lnTo>
                <a:lnTo>
                  <a:pt x="459" y="94"/>
                </a:lnTo>
                <a:lnTo>
                  <a:pt x="423" y="98"/>
                </a:lnTo>
                <a:lnTo>
                  <a:pt x="415" y="85"/>
                </a:lnTo>
                <a:lnTo>
                  <a:pt x="348" y="84"/>
                </a:lnTo>
                <a:lnTo>
                  <a:pt x="304" y="71"/>
                </a:lnTo>
                <a:lnTo>
                  <a:pt x="211" y="63"/>
                </a:lnTo>
                <a:lnTo>
                  <a:pt x="198" y="47"/>
                </a:lnTo>
                <a:lnTo>
                  <a:pt x="161" y="33"/>
                </a:lnTo>
                <a:lnTo>
                  <a:pt x="154" y="0"/>
                </a:lnTo>
                <a:lnTo>
                  <a:pt x="131" y="0"/>
                </a:lnTo>
                <a:lnTo>
                  <a:pt x="131" y="24"/>
                </a:lnTo>
                <a:lnTo>
                  <a:pt x="0" y="24"/>
                </a:lnTo>
                <a:lnTo>
                  <a:pt x="3" y="9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Freeform 203"/>
          <p:cNvSpPr>
            <a:spLocks noChangeAspect="1"/>
          </p:cNvSpPr>
          <p:nvPr/>
        </p:nvSpPr>
        <p:spPr bwMode="auto">
          <a:xfrm>
            <a:off x="3655560" y="2025268"/>
            <a:ext cx="543967" cy="547150"/>
          </a:xfrm>
          <a:custGeom>
            <a:avLst/>
            <a:gdLst>
              <a:gd name="T0" fmla="*/ 2147483647 w 406"/>
              <a:gd name="T1" fmla="*/ 2147483647 h 392"/>
              <a:gd name="T2" fmla="*/ 2147483647 w 406"/>
              <a:gd name="T3" fmla="*/ 2147483647 h 392"/>
              <a:gd name="T4" fmla="*/ 2147483647 w 406"/>
              <a:gd name="T5" fmla="*/ 2147483647 h 392"/>
              <a:gd name="T6" fmla="*/ 2147483647 w 406"/>
              <a:gd name="T7" fmla="*/ 2147483647 h 392"/>
              <a:gd name="T8" fmla="*/ 2147483647 w 406"/>
              <a:gd name="T9" fmla="*/ 2147483647 h 392"/>
              <a:gd name="T10" fmla="*/ 2147483647 w 406"/>
              <a:gd name="T11" fmla="*/ 2147483647 h 392"/>
              <a:gd name="T12" fmla="*/ 2147483647 w 406"/>
              <a:gd name="T13" fmla="*/ 2147483647 h 392"/>
              <a:gd name="T14" fmla="*/ 2147483647 w 406"/>
              <a:gd name="T15" fmla="*/ 2147483647 h 392"/>
              <a:gd name="T16" fmla="*/ 2147483647 w 406"/>
              <a:gd name="T17" fmla="*/ 2147483647 h 392"/>
              <a:gd name="T18" fmla="*/ 2147483647 w 406"/>
              <a:gd name="T19" fmla="*/ 2147483647 h 392"/>
              <a:gd name="T20" fmla="*/ 2147483647 w 406"/>
              <a:gd name="T21" fmla="*/ 2147483647 h 392"/>
              <a:gd name="T22" fmla="*/ 2147483647 w 406"/>
              <a:gd name="T23" fmla="*/ 2147483647 h 392"/>
              <a:gd name="T24" fmla="*/ 2147483647 w 406"/>
              <a:gd name="T25" fmla="*/ 2147483647 h 392"/>
              <a:gd name="T26" fmla="*/ 2147483647 w 406"/>
              <a:gd name="T27" fmla="*/ 2147483647 h 392"/>
              <a:gd name="T28" fmla="*/ 2147483647 w 406"/>
              <a:gd name="T29" fmla="*/ 2147483647 h 392"/>
              <a:gd name="T30" fmla="*/ 2147483647 w 406"/>
              <a:gd name="T31" fmla="*/ 2147483647 h 392"/>
              <a:gd name="T32" fmla="*/ 2147483647 w 406"/>
              <a:gd name="T33" fmla="*/ 2147483647 h 392"/>
              <a:gd name="T34" fmla="*/ 2147483647 w 406"/>
              <a:gd name="T35" fmla="*/ 2147483647 h 392"/>
              <a:gd name="T36" fmla="*/ 2147483647 w 406"/>
              <a:gd name="T37" fmla="*/ 2147483647 h 392"/>
              <a:gd name="T38" fmla="*/ 2147483647 w 406"/>
              <a:gd name="T39" fmla="*/ 2147483647 h 392"/>
              <a:gd name="T40" fmla="*/ 2147483647 w 406"/>
              <a:gd name="T41" fmla="*/ 2147483647 h 392"/>
              <a:gd name="T42" fmla="*/ 2147483647 w 406"/>
              <a:gd name="T43" fmla="*/ 2147483647 h 392"/>
              <a:gd name="T44" fmla="*/ 2147483647 w 406"/>
              <a:gd name="T45" fmla="*/ 2147483647 h 392"/>
              <a:gd name="T46" fmla="*/ 2147483647 w 406"/>
              <a:gd name="T47" fmla="*/ 2147483647 h 392"/>
              <a:gd name="T48" fmla="*/ 2147483647 w 406"/>
              <a:gd name="T49" fmla="*/ 2147483647 h 392"/>
              <a:gd name="T50" fmla="*/ 2147483647 w 406"/>
              <a:gd name="T51" fmla="*/ 2147483647 h 392"/>
              <a:gd name="T52" fmla="*/ 2147483647 w 406"/>
              <a:gd name="T53" fmla="*/ 2147483647 h 392"/>
              <a:gd name="T54" fmla="*/ 2147483647 w 406"/>
              <a:gd name="T55" fmla="*/ 2147483647 h 392"/>
              <a:gd name="T56" fmla="*/ 2147483647 w 406"/>
              <a:gd name="T57" fmla="*/ 2147483647 h 392"/>
              <a:gd name="T58" fmla="*/ 2147483647 w 406"/>
              <a:gd name="T59" fmla="*/ 0 h 392"/>
              <a:gd name="T60" fmla="*/ 2147483647 w 406"/>
              <a:gd name="T61" fmla="*/ 2147483647 h 392"/>
              <a:gd name="T62" fmla="*/ 2147483647 w 406"/>
              <a:gd name="T63" fmla="*/ 2147483647 h 392"/>
              <a:gd name="T64" fmla="*/ 2147483647 w 406"/>
              <a:gd name="T65" fmla="*/ 2147483647 h 392"/>
              <a:gd name="T66" fmla="*/ 2147483647 w 406"/>
              <a:gd name="T67" fmla="*/ 2147483647 h 392"/>
              <a:gd name="T68" fmla="*/ 2147483647 w 406"/>
              <a:gd name="T69" fmla="*/ 2147483647 h 392"/>
              <a:gd name="T70" fmla="*/ 0 w 406"/>
              <a:gd name="T71" fmla="*/ 2147483647 h 392"/>
              <a:gd name="T72" fmla="*/ 2147483647 w 406"/>
              <a:gd name="T73" fmla="*/ 2147483647 h 3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06"/>
              <a:gd name="T112" fmla="*/ 0 h 392"/>
              <a:gd name="T113" fmla="*/ 406 w 406"/>
              <a:gd name="T114" fmla="*/ 392 h 39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06" h="392">
                <a:moveTo>
                  <a:pt x="11" y="150"/>
                </a:moveTo>
                <a:lnTo>
                  <a:pt x="10" y="197"/>
                </a:lnTo>
                <a:lnTo>
                  <a:pt x="59" y="225"/>
                </a:lnTo>
                <a:lnTo>
                  <a:pt x="78" y="246"/>
                </a:lnTo>
                <a:lnTo>
                  <a:pt x="118" y="274"/>
                </a:lnTo>
                <a:lnTo>
                  <a:pt x="123" y="306"/>
                </a:lnTo>
                <a:lnTo>
                  <a:pt x="131" y="350"/>
                </a:lnTo>
                <a:lnTo>
                  <a:pt x="168" y="392"/>
                </a:lnTo>
                <a:lnTo>
                  <a:pt x="370" y="381"/>
                </a:lnTo>
                <a:lnTo>
                  <a:pt x="360" y="320"/>
                </a:lnTo>
                <a:lnTo>
                  <a:pt x="377" y="228"/>
                </a:lnTo>
                <a:lnTo>
                  <a:pt x="377" y="203"/>
                </a:lnTo>
                <a:lnTo>
                  <a:pt x="406" y="131"/>
                </a:lnTo>
                <a:lnTo>
                  <a:pt x="398" y="128"/>
                </a:lnTo>
                <a:lnTo>
                  <a:pt x="380" y="170"/>
                </a:lnTo>
                <a:lnTo>
                  <a:pt x="363" y="172"/>
                </a:lnTo>
                <a:lnTo>
                  <a:pt x="357" y="190"/>
                </a:lnTo>
                <a:lnTo>
                  <a:pt x="340" y="202"/>
                </a:lnTo>
                <a:lnTo>
                  <a:pt x="352" y="164"/>
                </a:lnTo>
                <a:lnTo>
                  <a:pt x="363" y="148"/>
                </a:lnTo>
                <a:lnTo>
                  <a:pt x="342" y="95"/>
                </a:lnTo>
                <a:lnTo>
                  <a:pt x="327" y="90"/>
                </a:lnTo>
                <a:lnTo>
                  <a:pt x="322" y="78"/>
                </a:lnTo>
                <a:lnTo>
                  <a:pt x="165" y="32"/>
                </a:lnTo>
                <a:lnTo>
                  <a:pt x="145" y="22"/>
                </a:lnTo>
                <a:lnTo>
                  <a:pt x="134" y="32"/>
                </a:lnTo>
                <a:lnTo>
                  <a:pt x="130" y="29"/>
                </a:lnTo>
                <a:lnTo>
                  <a:pt x="135" y="13"/>
                </a:lnTo>
                <a:lnTo>
                  <a:pt x="139" y="2"/>
                </a:lnTo>
                <a:lnTo>
                  <a:pt x="134" y="0"/>
                </a:lnTo>
                <a:lnTo>
                  <a:pt x="70" y="25"/>
                </a:lnTo>
                <a:lnTo>
                  <a:pt x="63" y="26"/>
                </a:lnTo>
                <a:lnTo>
                  <a:pt x="50" y="20"/>
                </a:lnTo>
                <a:lnTo>
                  <a:pt x="37" y="27"/>
                </a:lnTo>
                <a:lnTo>
                  <a:pt x="40" y="73"/>
                </a:lnTo>
                <a:lnTo>
                  <a:pt x="0" y="118"/>
                </a:lnTo>
                <a:lnTo>
                  <a:pt x="11" y="15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7" name="Freeform 124"/>
          <p:cNvSpPr>
            <a:spLocks noChangeAspect="1"/>
          </p:cNvSpPr>
          <p:nvPr/>
        </p:nvSpPr>
        <p:spPr bwMode="auto">
          <a:xfrm>
            <a:off x="1070651" y="1518527"/>
            <a:ext cx="31873" cy="33855"/>
          </a:xfrm>
          <a:custGeom>
            <a:avLst/>
            <a:gdLst>
              <a:gd name="T0" fmla="*/ 0 w 24"/>
              <a:gd name="T1" fmla="*/ 2147483647 h 24"/>
              <a:gd name="T2" fmla="*/ 2147483647 w 24"/>
              <a:gd name="T3" fmla="*/ 0 h 24"/>
              <a:gd name="T4" fmla="*/ 2147483647 w 24"/>
              <a:gd name="T5" fmla="*/ 2147483647 h 24"/>
              <a:gd name="T6" fmla="*/ 2147483647 w 24"/>
              <a:gd name="T7" fmla="*/ 2147483647 h 24"/>
              <a:gd name="T8" fmla="*/ 0 w 24"/>
              <a:gd name="T9" fmla="*/ 2147483647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24"/>
              <a:gd name="T17" fmla="*/ 24 w 2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24">
                <a:moveTo>
                  <a:pt x="0" y="11"/>
                </a:moveTo>
                <a:lnTo>
                  <a:pt x="18" y="0"/>
                </a:lnTo>
                <a:lnTo>
                  <a:pt x="24" y="11"/>
                </a:lnTo>
                <a:lnTo>
                  <a:pt x="20" y="24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8" name="Freeform 128"/>
          <p:cNvSpPr>
            <a:spLocks noChangeAspect="1"/>
          </p:cNvSpPr>
          <p:nvPr/>
        </p:nvSpPr>
        <p:spPr bwMode="auto">
          <a:xfrm>
            <a:off x="1015404" y="2384574"/>
            <a:ext cx="654460" cy="969799"/>
          </a:xfrm>
          <a:custGeom>
            <a:avLst/>
            <a:gdLst>
              <a:gd name="T0" fmla="*/ 0 w 489"/>
              <a:gd name="T1" fmla="*/ 2147483647 h 695"/>
              <a:gd name="T2" fmla="*/ 2147483647 w 489"/>
              <a:gd name="T3" fmla="*/ 2147483647 h 695"/>
              <a:gd name="T4" fmla="*/ 2147483647 w 489"/>
              <a:gd name="T5" fmla="*/ 2147483647 h 695"/>
              <a:gd name="T6" fmla="*/ 2147483647 w 489"/>
              <a:gd name="T7" fmla="*/ 2147483647 h 695"/>
              <a:gd name="T8" fmla="*/ 2147483647 w 489"/>
              <a:gd name="T9" fmla="*/ 2147483647 h 695"/>
              <a:gd name="T10" fmla="*/ 2147483647 w 489"/>
              <a:gd name="T11" fmla="*/ 2147483647 h 695"/>
              <a:gd name="T12" fmla="*/ 2147483647 w 489"/>
              <a:gd name="T13" fmla="*/ 2147483647 h 695"/>
              <a:gd name="T14" fmla="*/ 2147483647 w 489"/>
              <a:gd name="T15" fmla="*/ 2147483647 h 695"/>
              <a:gd name="T16" fmla="*/ 2147483647 w 489"/>
              <a:gd name="T17" fmla="*/ 0 h 695"/>
              <a:gd name="T18" fmla="*/ 0 w 489"/>
              <a:gd name="T19" fmla="*/ 2147483647 h 6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9"/>
              <a:gd name="T31" fmla="*/ 0 h 695"/>
              <a:gd name="T32" fmla="*/ 489 w 489"/>
              <a:gd name="T33" fmla="*/ 695 h 69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9" h="695">
                <a:moveTo>
                  <a:pt x="0" y="255"/>
                </a:moveTo>
                <a:lnTo>
                  <a:pt x="311" y="695"/>
                </a:lnTo>
                <a:lnTo>
                  <a:pt x="323" y="601"/>
                </a:lnTo>
                <a:lnTo>
                  <a:pt x="340" y="596"/>
                </a:lnTo>
                <a:lnTo>
                  <a:pt x="370" y="613"/>
                </a:lnTo>
                <a:lnTo>
                  <a:pt x="395" y="529"/>
                </a:lnTo>
                <a:lnTo>
                  <a:pt x="489" y="89"/>
                </a:lnTo>
                <a:lnTo>
                  <a:pt x="280" y="47"/>
                </a:lnTo>
                <a:lnTo>
                  <a:pt x="72" y="0"/>
                </a:lnTo>
                <a:lnTo>
                  <a:pt x="0" y="25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9" name="Freeform 133"/>
          <p:cNvSpPr>
            <a:spLocks noChangeAspect="1"/>
          </p:cNvSpPr>
          <p:nvPr/>
        </p:nvSpPr>
        <p:spPr bwMode="auto">
          <a:xfrm>
            <a:off x="2052342" y="2708933"/>
            <a:ext cx="751142" cy="567900"/>
          </a:xfrm>
          <a:custGeom>
            <a:avLst/>
            <a:gdLst>
              <a:gd name="T0" fmla="*/ 2147483647 w 561"/>
              <a:gd name="T1" fmla="*/ 0 h 407"/>
              <a:gd name="T2" fmla="*/ 2147483647 w 561"/>
              <a:gd name="T3" fmla="*/ 2147483647 h 407"/>
              <a:gd name="T4" fmla="*/ 2147483647 w 561"/>
              <a:gd name="T5" fmla="*/ 2147483647 h 407"/>
              <a:gd name="T6" fmla="*/ 2147483647 w 561"/>
              <a:gd name="T7" fmla="*/ 2147483647 h 407"/>
              <a:gd name="T8" fmla="*/ 2147483647 w 561"/>
              <a:gd name="T9" fmla="*/ 2147483647 h 407"/>
              <a:gd name="T10" fmla="*/ 2147483647 w 561"/>
              <a:gd name="T11" fmla="*/ 2147483647 h 407"/>
              <a:gd name="T12" fmla="*/ 2147483647 w 561"/>
              <a:gd name="T13" fmla="*/ 2147483647 h 407"/>
              <a:gd name="T14" fmla="*/ 0 w 561"/>
              <a:gd name="T15" fmla="*/ 2147483647 h 407"/>
              <a:gd name="T16" fmla="*/ 2147483647 w 561"/>
              <a:gd name="T17" fmla="*/ 0 h 4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1"/>
              <a:gd name="T28" fmla="*/ 0 h 407"/>
              <a:gd name="T29" fmla="*/ 561 w 561"/>
              <a:gd name="T30" fmla="*/ 407 h 40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1" h="407">
                <a:moveTo>
                  <a:pt x="56" y="0"/>
                </a:moveTo>
                <a:lnTo>
                  <a:pt x="416" y="37"/>
                </a:lnTo>
                <a:lnTo>
                  <a:pt x="561" y="50"/>
                </a:lnTo>
                <a:lnTo>
                  <a:pt x="554" y="137"/>
                </a:lnTo>
                <a:lnTo>
                  <a:pt x="536" y="407"/>
                </a:lnTo>
                <a:lnTo>
                  <a:pt x="462" y="402"/>
                </a:lnTo>
                <a:lnTo>
                  <a:pt x="232" y="383"/>
                </a:lnTo>
                <a:lnTo>
                  <a:pt x="0" y="355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" name="Freeform 138"/>
          <p:cNvSpPr>
            <a:spLocks noChangeAspect="1"/>
          </p:cNvSpPr>
          <p:nvPr/>
        </p:nvSpPr>
        <p:spPr bwMode="auto">
          <a:xfrm>
            <a:off x="2610121" y="2514536"/>
            <a:ext cx="849949" cy="407358"/>
          </a:xfrm>
          <a:custGeom>
            <a:avLst/>
            <a:gdLst>
              <a:gd name="T0" fmla="*/ 2147483647 w 635"/>
              <a:gd name="T1" fmla="*/ 0 h 292"/>
              <a:gd name="T2" fmla="*/ 2147483647 w 635"/>
              <a:gd name="T3" fmla="*/ 2147483647 h 292"/>
              <a:gd name="T4" fmla="*/ 2147483647 w 635"/>
              <a:gd name="T5" fmla="*/ 2147483647 h 292"/>
              <a:gd name="T6" fmla="*/ 2147483647 w 635"/>
              <a:gd name="T7" fmla="*/ 2147483647 h 292"/>
              <a:gd name="T8" fmla="*/ 2147483647 w 635"/>
              <a:gd name="T9" fmla="*/ 2147483647 h 292"/>
              <a:gd name="T10" fmla="*/ 2147483647 w 635"/>
              <a:gd name="T11" fmla="*/ 2147483647 h 292"/>
              <a:gd name="T12" fmla="*/ 2147483647 w 635"/>
              <a:gd name="T13" fmla="*/ 2147483647 h 292"/>
              <a:gd name="T14" fmla="*/ 2147483647 w 635"/>
              <a:gd name="T15" fmla="*/ 2147483647 h 292"/>
              <a:gd name="T16" fmla="*/ 2147483647 w 635"/>
              <a:gd name="T17" fmla="*/ 2147483647 h 292"/>
              <a:gd name="T18" fmla="*/ 2147483647 w 635"/>
              <a:gd name="T19" fmla="*/ 2147483647 h 292"/>
              <a:gd name="T20" fmla="*/ 2147483647 w 635"/>
              <a:gd name="T21" fmla="*/ 2147483647 h 292"/>
              <a:gd name="T22" fmla="*/ 2147483647 w 635"/>
              <a:gd name="T23" fmla="*/ 2147483647 h 292"/>
              <a:gd name="T24" fmla="*/ 2147483647 w 635"/>
              <a:gd name="T25" fmla="*/ 2147483647 h 292"/>
              <a:gd name="T26" fmla="*/ 2147483647 w 635"/>
              <a:gd name="T27" fmla="*/ 2147483647 h 292"/>
              <a:gd name="T28" fmla="*/ 2147483647 w 635"/>
              <a:gd name="T29" fmla="*/ 2147483647 h 292"/>
              <a:gd name="T30" fmla="*/ 2147483647 w 635"/>
              <a:gd name="T31" fmla="*/ 2147483647 h 292"/>
              <a:gd name="T32" fmla="*/ 2147483647 w 635"/>
              <a:gd name="T33" fmla="*/ 2147483647 h 292"/>
              <a:gd name="T34" fmla="*/ 0 w 635"/>
              <a:gd name="T35" fmla="*/ 2147483647 h 292"/>
              <a:gd name="T36" fmla="*/ 2147483647 w 635"/>
              <a:gd name="T37" fmla="*/ 0 h 2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35"/>
              <a:gd name="T58" fmla="*/ 0 h 292"/>
              <a:gd name="T59" fmla="*/ 635 w 635"/>
              <a:gd name="T60" fmla="*/ 292 h 29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35" h="292">
                <a:moveTo>
                  <a:pt x="18" y="0"/>
                </a:moveTo>
                <a:lnTo>
                  <a:pt x="409" y="22"/>
                </a:lnTo>
                <a:lnTo>
                  <a:pt x="435" y="40"/>
                </a:lnTo>
                <a:lnTo>
                  <a:pt x="482" y="38"/>
                </a:lnTo>
                <a:lnTo>
                  <a:pt x="529" y="53"/>
                </a:lnTo>
                <a:lnTo>
                  <a:pt x="544" y="67"/>
                </a:lnTo>
                <a:lnTo>
                  <a:pt x="556" y="72"/>
                </a:lnTo>
                <a:lnTo>
                  <a:pt x="577" y="127"/>
                </a:lnTo>
                <a:lnTo>
                  <a:pt x="577" y="144"/>
                </a:lnTo>
                <a:lnTo>
                  <a:pt x="592" y="171"/>
                </a:lnTo>
                <a:lnTo>
                  <a:pt x="599" y="212"/>
                </a:lnTo>
                <a:lnTo>
                  <a:pt x="594" y="225"/>
                </a:lnTo>
                <a:lnTo>
                  <a:pt x="604" y="239"/>
                </a:lnTo>
                <a:lnTo>
                  <a:pt x="635" y="292"/>
                </a:lnTo>
                <a:lnTo>
                  <a:pt x="352" y="289"/>
                </a:lnTo>
                <a:lnTo>
                  <a:pt x="138" y="276"/>
                </a:lnTo>
                <a:lnTo>
                  <a:pt x="145" y="190"/>
                </a:lnTo>
                <a:lnTo>
                  <a:pt x="0" y="17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1" name="Freeform 139"/>
          <p:cNvSpPr>
            <a:spLocks noChangeAspect="1"/>
          </p:cNvSpPr>
          <p:nvPr/>
        </p:nvSpPr>
        <p:spPr bwMode="auto">
          <a:xfrm>
            <a:off x="2770550" y="2900053"/>
            <a:ext cx="764954" cy="397531"/>
          </a:xfrm>
          <a:custGeom>
            <a:avLst/>
            <a:gdLst>
              <a:gd name="T0" fmla="*/ 2147483647 w 571"/>
              <a:gd name="T1" fmla="*/ 0 h 284"/>
              <a:gd name="T2" fmla="*/ 2147483647 w 571"/>
              <a:gd name="T3" fmla="*/ 2147483647 h 284"/>
              <a:gd name="T4" fmla="*/ 2147483647 w 571"/>
              <a:gd name="T5" fmla="*/ 2147483647 h 284"/>
              <a:gd name="T6" fmla="*/ 2147483647 w 571"/>
              <a:gd name="T7" fmla="*/ 2147483647 h 284"/>
              <a:gd name="T8" fmla="*/ 2147483647 w 571"/>
              <a:gd name="T9" fmla="*/ 2147483647 h 284"/>
              <a:gd name="T10" fmla="*/ 2147483647 w 571"/>
              <a:gd name="T11" fmla="*/ 2147483647 h 284"/>
              <a:gd name="T12" fmla="*/ 2147483647 w 571"/>
              <a:gd name="T13" fmla="*/ 2147483647 h 284"/>
              <a:gd name="T14" fmla="*/ 2147483647 w 571"/>
              <a:gd name="T15" fmla="*/ 2147483647 h 284"/>
              <a:gd name="T16" fmla="*/ 2147483647 w 571"/>
              <a:gd name="T17" fmla="*/ 2147483647 h 284"/>
              <a:gd name="T18" fmla="*/ 2147483647 w 571"/>
              <a:gd name="T19" fmla="*/ 2147483647 h 284"/>
              <a:gd name="T20" fmla="*/ 2147483647 w 571"/>
              <a:gd name="T21" fmla="*/ 2147483647 h 284"/>
              <a:gd name="T22" fmla="*/ 2147483647 w 571"/>
              <a:gd name="T23" fmla="*/ 2147483647 h 284"/>
              <a:gd name="T24" fmla="*/ 0 w 571"/>
              <a:gd name="T25" fmla="*/ 2147483647 h 284"/>
              <a:gd name="T26" fmla="*/ 2147483647 w 571"/>
              <a:gd name="T27" fmla="*/ 0 h 2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71"/>
              <a:gd name="T43" fmla="*/ 0 h 284"/>
              <a:gd name="T44" fmla="*/ 571 w 571"/>
              <a:gd name="T45" fmla="*/ 284 h 28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71" h="284">
                <a:moveTo>
                  <a:pt x="19" y="0"/>
                </a:moveTo>
                <a:lnTo>
                  <a:pt x="233" y="13"/>
                </a:lnTo>
                <a:lnTo>
                  <a:pt x="515" y="16"/>
                </a:lnTo>
                <a:lnTo>
                  <a:pt x="530" y="28"/>
                </a:lnTo>
                <a:lnTo>
                  <a:pt x="539" y="26"/>
                </a:lnTo>
                <a:lnTo>
                  <a:pt x="550" y="40"/>
                </a:lnTo>
                <a:lnTo>
                  <a:pt x="541" y="40"/>
                </a:lnTo>
                <a:lnTo>
                  <a:pt x="531" y="57"/>
                </a:lnTo>
                <a:lnTo>
                  <a:pt x="554" y="87"/>
                </a:lnTo>
                <a:lnTo>
                  <a:pt x="571" y="92"/>
                </a:lnTo>
                <a:lnTo>
                  <a:pt x="568" y="283"/>
                </a:lnTo>
                <a:lnTo>
                  <a:pt x="326" y="284"/>
                </a:lnTo>
                <a:lnTo>
                  <a:pt x="0" y="270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2" name="Freeform 140"/>
          <p:cNvSpPr>
            <a:spLocks noChangeAspect="1"/>
          </p:cNvSpPr>
          <p:nvPr/>
        </p:nvSpPr>
        <p:spPr bwMode="auto">
          <a:xfrm>
            <a:off x="2666430" y="3270280"/>
            <a:ext cx="889261" cy="444491"/>
          </a:xfrm>
          <a:custGeom>
            <a:avLst/>
            <a:gdLst>
              <a:gd name="T0" fmla="*/ 2147483647 w 664"/>
              <a:gd name="T1" fmla="*/ 0 h 318"/>
              <a:gd name="T2" fmla="*/ 2147483647 w 664"/>
              <a:gd name="T3" fmla="*/ 2147483647 h 318"/>
              <a:gd name="T4" fmla="*/ 2147483647 w 664"/>
              <a:gd name="T5" fmla="*/ 2147483647 h 318"/>
              <a:gd name="T6" fmla="*/ 2147483647 w 664"/>
              <a:gd name="T7" fmla="*/ 2147483647 h 318"/>
              <a:gd name="T8" fmla="*/ 2147483647 w 664"/>
              <a:gd name="T9" fmla="*/ 2147483647 h 318"/>
              <a:gd name="T10" fmla="*/ 2147483647 w 664"/>
              <a:gd name="T11" fmla="*/ 2147483647 h 318"/>
              <a:gd name="T12" fmla="*/ 2147483647 w 664"/>
              <a:gd name="T13" fmla="*/ 2147483647 h 318"/>
              <a:gd name="T14" fmla="*/ 2147483647 w 664"/>
              <a:gd name="T15" fmla="*/ 2147483647 h 318"/>
              <a:gd name="T16" fmla="*/ 2147483647 w 664"/>
              <a:gd name="T17" fmla="*/ 2147483647 h 318"/>
              <a:gd name="T18" fmla="*/ 2147483647 w 664"/>
              <a:gd name="T19" fmla="*/ 2147483647 h 318"/>
              <a:gd name="T20" fmla="*/ 2147483647 w 664"/>
              <a:gd name="T21" fmla="*/ 2147483647 h 318"/>
              <a:gd name="T22" fmla="*/ 2147483647 w 664"/>
              <a:gd name="T23" fmla="*/ 2147483647 h 318"/>
              <a:gd name="T24" fmla="*/ 2147483647 w 664"/>
              <a:gd name="T25" fmla="*/ 2147483647 h 318"/>
              <a:gd name="T26" fmla="*/ 2147483647 w 664"/>
              <a:gd name="T27" fmla="*/ 2147483647 h 318"/>
              <a:gd name="T28" fmla="*/ 2147483647 w 664"/>
              <a:gd name="T29" fmla="*/ 2147483647 h 318"/>
              <a:gd name="T30" fmla="*/ 2147483647 w 664"/>
              <a:gd name="T31" fmla="*/ 2147483647 h 318"/>
              <a:gd name="T32" fmla="*/ 2147483647 w 664"/>
              <a:gd name="T33" fmla="*/ 2147483647 h 318"/>
              <a:gd name="T34" fmla="*/ 2147483647 w 664"/>
              <a:gd name="T35" fmla="*/ 2147483647 h 318"/>
              <a:gd name="T36" fmla="*/ 2147483647 w 664"/>
              <a:gd name="T37" fmla="*/ 2147483647 h 318"/>
              <a:gd name="T38" fmla="*/ 0 w 664"/>
              <a:gd name="T39" fmla="*/ 2147483647 h 318"/>
              <a:gd name="T40" fmla="*/ 2147483647 w 664"/>
              <a:gd name="T41" fmla="*/ 0 h 31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64"/>
              <a:gd name="T64" fmla="*/ 0 h 318"/>
              <a:gd name="T65" fmla="*/ 664 w 664"/>
              <a:gd name="T66" fmla="*/ 318 h 31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64" h="318">
                <a:moveTo>
                  <a:pt x="5" y="0"/>
                </a:moveTo>
                <a:lnTo>
                  <a:pt x="78" y="5"/>
                </a:lnTo>
                <a:lnTo>
                  <a:pt x="404" y="19"/>
                </a:lnTo>
                <a:lnTo>
                  <a:pt x="646" y="17"/>
                </a:lnTo>
                <a:lnTo>
                  <a:pt x="649" y="64"/>
                </a:lnTo>
                <a:lnTo>
                  <a:pt x="664" y="163"/>
                </a:lnTo>
                <a:lnTo>
                  <a:pt x="661" y="318"/>
                </a:lnTo>
                <a:lnTo>
                  <a:pt x="608" y="291"/>
                </a:lnTo>
                <a:lnTo>
                  <a:pt x="552" y="302"/>
                </a:lnTo>
                <a:lnTo>
                  <a:pt x="510" y="313"/>
                </a:lnTo>
                <a:lnTo>
                  <a:pt x="450" y="313"/>
                </a:lnTo>
                <a:lnTo>
                  <a:pt x="404" y="289"/>
                </a:lnTo>
                <a:lnTo>
                  <a:pt x="391" y="302"/>
                </a:lnTo>
                <a:lnTo>
                  <a:pt x="322" y="272"/>
                </a:lnTo>
                <a:lnTo>
                  <a:pt x="287" y="265"/>
                </a:lnTo>
                <a:lnTo>
                  <a:pt x="269" y="248"/>
                </a:lnTo>
                <a:lnTo>
                  <a:pt x="248" y="248"/>
                </a:lnTo>
                <a:lnTo>
                  <a:pt x="225" y="231"/>
                </a:lnTo>
                <a:lnTo>
                  <a:pt x="234" y="60"/>
                </a:lnTo>
                <a:lnTo>
                  <a:pt x="0" y="47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3" name="Freeform 143"/>
          <p:cNvSpPr>
            <a:spLocks noChangeAspect="1"/>
          </p:cNvSpPr>
          <p:nvPr/>
        </p:nvSpPr>
        <p:spPr bwMode="auto">
          <a:xfrm>
            <a:off x="3419699" y="2837803"/>
            <a:ext cx="685272" cy="573361"/>
          </a:xfrm>
          <a:custGeom>
            <a:avLst/>
            <a:gdLst>
              <a:gd name="T0" fmla="*/ 2147483647 w 512"/>
              <a:gd name="T1" fmla="*/ 2147483647 h 411"/>
              <a:gd name="T2" fmla="*/ 2147483647 w 512"/>
              <a:gd name="T3" fmla="*/ 2147483647 h 411"/>
              <a:gd name="T4" fmla="*/ 2147483647 w 512"/>
              <a:gd name="T5" fmla="*/ 2147483647 h 411"/>
              <a:gd name="T6" fmla="*/ 2147483647 w 512"/>
              <a:gd name="T7" fmla="*/ 2147483647 h 411"/>
              <a:gd name="T8" fmla="*/ 2147483647 w 512"/>
              <a:gd name="T9" fmla="*/ 2147483647 h 411"/>
              <a:gd name="T10" fmla="*/ 2147483647 w 512"/>
              <a:gd name="T11" fmla="*/ 2147483647 h 411"/>
              <a:gd name="T12" fmla="*/ 2147483647 w 512"/>
              <a:gd name="T13" fmla="*/ 2147483647 h 411"/>
              <a:gd name="T14" fmla="*/ 2147483647 w 512"/>
              <a:gd name="T15" fmla="*/ 2147483647 h 411"/>
              <a:gd name="T16" fmla="*/ 2147483647 w 512"/>
              <a:gd name="T17" fmla="*/ 2147483647 h 411"/>
              <a:gd name="T18" fmla="*/ 2147483647 w 512"/>
              <a:gd name="T19" fmla="*/ 2147483647 h 411"/>
              <a:gd name="T20" fmla="*/ 2147483647 w 512"/>
              <a:gd name="T21" fmla="*/ 2147483647 h 411"/>
              <a:gd name="T22" fmla="*/ 2147483647 w 512"/>
              <a:gd name="T23" fmla="*/ 2147483647 h 411"/>
              <a:gd name="T24" fmla="*/ 2147483647 w 512"/>
              <a:gd name="T25" fmla="*/ 2147483647 h 411"/>
              <a:gd name="T26" fmla="*/ 2147483647 w 512"/>
              <a:gd name="T27" fmla="*/ 2147483647 h 411"/>
              <a:gd name="T28" fmla="*/ 2147483647 w 512"/>
              <a:gd name="T29" fmla="*/ 2147483647 h 411"/>
              <a:gd name="T30" fmla="*/ 2147483647 w 512"/>
              <a:gd name="T31" fmla="*/ 2147483647 h 411"/>
              <a:gd name="T32" fmla="*/ 2147483647 w 512"/>
              <a:gd name="T33" fmla="*/ 2147483647 h 411"/>
              <a:gd name="T34" fmla="*/ 2147483647 w 512"/>
              <a:gd name="T35" fmla="*/ 2147483647 h 411"/>
              <a:gd name="T36" fmla="*/ 2147483647 w 512"/>
              <a:gd name="T37" fmla="*/ 2147483647 h 411"/>
              <a:gd name="T38" fmla="*/ 2147483647 w 512"/>
              <a:gd name="T39" fmla="*/ 2147483647 h 411"/>
              <a:gd name="T40" fmla="*/ 2147483647 w 512"/>
              <a:gd name="T41" fmla="*/ 2147483647 h 411"/>
              <a:gd name="T42" fmla="*/ 2147483647 w 512"/>
              <a:gd name="T43" fmla="*/ 2147483647 h 411"/>
              <a:gd name="T44" fmla="*/ 2147483647 w 512"/>
              <a:gd name="T45" fmla="*/ 2147483647 h 411"/>
              <a:gd name="T46" fmla="*/ 2147483647 w 512"/>
              <a:gd name="T47" fmla="*/ 2147483647 h 411"/>
              <a:gd name="T48" fmla="*/ 2147483647 w 512"/>
              <a:gd name="T49" fmla="*/ 2147483647 h 411"/>
              <a:gd name="T50" fmla="*/ 2147483647 w 512"/>
              <a:gd name="T51" fmla="*/ 2147483647 h 411"/>
              <a:gd name="T52" fmla="*/ 2147483647 w 512"/>
              <a:gd name="T53" fmla="*/ 2147483647 h 411"/>
              <a:gd name="T54" fmla="*/ 2147483647 w 512"/>
              <a:gd name="T55" fmla="*/ 2147483647 h 411"/>
              <a:gd name="T56" fmla="*/ 2147483647 w 512"/>
              <a:gd name="T57" fmla="*/ 2147483647 h 411"/>
              <a:gd name="T58" fmla="*/ 2147483647 w 512"/>
              <a:gd name="T59" fmla="*/ 2147483647 h 411"/>
              <a:gd name="T60" fmla="*/ 2147483647 w 512"/>
              <a:gd name="T61" fmla="*/ 2147483647 h 411"/>
              <a:gd name="T62" fmla="*/ 2147483647 w 512"/>
              <a:gd name="T63" fmla="*/ 2147483647 h 411"/>
              <a:gd name="T64" fmla="*/ 2147483647 w 512"/>
              <a:gd name="T65" fmla="*/ 2147483647 h 411"/>
              <a:gd name="T66" fmla="*/ 2147483647 w 512"/>
              <a:gd name="T67" fmla="*/ 0 h 411"/>
              <a:gd name="T68" fmla="*/ 0 w 512"/>
              <a:gd name="T69" fmla="*/ 2147483647 h 411"/>
              <a:gd name="T70" fmla="*/ 2147483647 w 512"/>
              <a:gd name="T71" fmla="*/ 2147483647 h 41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12"/>
              <a:gd name="T109" fmla="*/ 0 h 411"/>
              <a:gd name="T110" fmla="*/ 512 w 512"/>
              <a:gd name="T111" fmla="*/ 411 h 41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12" h="411">
                <a:moveTo>
                  <a:pt x="31" y="60"/>
                </a:moveTo>
                <a:lnTo>
                  <a:pt x="46" y="73"/>
                </a:lnTo>
                <a:lnTo>
                  <a:pt x="55" y="70"/>
                </a:lnTo>
                <a:lnTo>
                  <a:pt x="66" y="84"/>
                </a:lnTo>
                <a:lnTo>
                  <a:pt x="57" y="84"/>
                </a:lnTo>
                <a:lnTo>
                  <a:pt x="47" y="102"/>
                </a:lnTo>
                <a:lnTo>
                  <a:pt x="70" y="132"/>
                </a:lnTo>
                <a:lnTo>
                  <a:pt x="87" y="137"/>
                </a:lnTo>
                <a:lnTo>
                  <a:pt x="84" y="328"/>
                </a:lnTo>
                <a:lnTo>
                  <a:pt x="87" y="375"/>
                </a:lnTo>
                <a:lnTo>
                  <a:pt x="428" y="365"/>
                </a:lnTo>
                <a:lnTo>
                  <a:pt x="430" y="392"/>
                </a:lnTo>
                <a:lnTo>
                  <a:pt x="417" y="411"/>
                </a:lnTo>
                <a:lnTo>
                  <a:pt x="469" y="408"/>
                </a:lnTo>
                <a:lnTo>
                  <a:pt x="478" y="392"/>
                </a:lnTo>
                <a:lnTo>
                  <a:pt x="478" y="375"/>
                </a:lnTo>
                <a:lnTo>
                  <a:pt x="490" y="362"/>
                </a:lnTo>
                <a:lnTo>
                  <a:pt x="495" y="348"/>
                </a:lnTo>
                <a:lnTo>
                  <a:pt x="508" y="347"/>
                </a:lnTo>
                <a:lnTo>
                  <a:pt x="512" y="319"/>
                </a:lnTo>
                <a:lnTo>
                  <a:pt x="493" y="315"/>
                </a:lnTo>
                <a:lnTo>
                  <a:pt x="481" y="295"/>
                </a:lnTo>
                <a:lnTo>
                  <a:pt x="463" y="246"/>
                </a:lnTo>
                <a:lnTo>
                  <a:pt x="441" y="239"/>
                </a:lnTo>
                <a:lnTo>
                  <a:pt x="417" y="220"/>
                </a:lnTo>
                <a:lnTo>
                  <a:pt x="408" y="195"/>
                </a:lnTo>
                <a:lnTo>
                  <a:pt x="423" y="156"/>
                </a:lnTo>
                <a:lnTo>
                  <a:pt x="410" y="149"/>
                </a:lnTo>
                <a:lnTo>
                  <a:pt x="381" y="149"/>
                </a:lnTo>
                <a:lnTo>
                  <a:pt x="374" y="124"/>
                </a:lnTo>
                <a:lnTo>
                  <a:pt x="324" y="76"/>
                </a:lnTo>
                <a:lnTo>
                  <a:pt x="314" y="37"/>
                </a:lnTo>
                <a:lnTo>
                  <a:pt x="319" y="22"/>
                </a:lnTo>
                <a:lnTo>
                  <a:pt x="298" y="0"/>
                </a:lnTo>
                <a:lnTo>
                  <a:pt x="0" y="7"/>
                </a:lnTo>
                <a:lnTo>
                  <a:pt x="31" y="6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4" name="Freeform 144"/>
          <p:cNvSpPr>
            <a:spLocks noChangeAspect="1"/>
          </p:cNvSpPr>
          <p:nvPr/>
        </p:nvSpPr>
        <p:spPr bwMode="auto">
          <a:xfrm>
            <a:off x="3535504" y="3347821"/>
            <a:ext cx="519532" cy="444492"/>
          </a:xfrm>
          <a:custGeom>
            <a:avLst/>
            <a:gdLst>
              <a:gd name="T0" fmla="*/ 2147483647 w 387"/>
              <a:gd name="T1" fmla="*/ 2147483647 h 319"/>
              <a:gd name="T2" fmla="*/ 2147483647 w 387"/>
              <a:gd name="T3" fmla="*/ 2147483647 h 319"/>
              <a:gd name="T4" fmla="*/ 2147483647 w 387"/>
              <a:gd name="T5" fmla="*/ 2147483647 h 319"/>
              <a:gd name="T6" fmla="*/ 2147483647 w 387"/>
              <a:gd name="T7" fmla="*/ 2147483647 h 319"/>
              <a:gd name="T8" fmla="*/ 2147483647 w 387"/>
              <a:gd name="T9" fmla="*/ 2147483647 h 319"/>
              <a:gd name="T10" fmla="*/ 2147483647 w 387"/>
              <a:gd name="T11" fmla="*/ 2147483647 h 319"/>
              <a:gd name="T12" fmla="*/ 2147483647 w 387"/>
              <a:gd name="T13" fmla="*/ 2147483647 h 319"/>
              <a:gd name="T14" fmla="*/ 2147483647 w 387"/>
              <a:gd name="T15" fmla="*/ 2147483647 h 319"/>
              <a:gd name="T16" fmla="*/ 2147483647 w 387"/>
              <a:gd name="T17" fmla="*/ 2147483647 h 319"/>
              <a:gd name="T18" fmla="*/ 2147483647 w 387"/>
              <a:gd name="T19" fmla="*/ 2147483647 h 319"/>
              <a:gd name="T20" fmla="*/ 2147483647 w 387"/>
              <a:gd name="T21" fmla="*/ 2147483647 h 319"/>
              <a:gd name="T22" fmla="*/ 2147483647 w 387"/>
              <a:gd name="T23" fmla="*/ 2147483647 h 319"/>
              <a:gd name="T24" fmla="*/ 2147483647 w 387"/>
              <a:gd name="T25" fmla="*/ 2147483647 h 319"/>
              <a:gd name="T26" fmla="*/ 2147483647 w 387"/>
              <a:gd name="T27" fmla="*/ 2147483647 h 319"/>
              <a:gd name="T28" fmla="*/ 2147483647 w 387"/>
              <a:gd name="T29" fmla="*/ 2147483647 h 319"/>
              <a:gd name="T30" fmla="*/ 2147483647 w 387"/>
              <a:gd name="T31" fmla="*/ 2147483647 h 319"/>
              <a:gd name="T32" fmla="*/ 2147483647 w 387"/>
              <a:gd name="T33" fmla="*/ 2147483647 h 319"/>
              <a:gd name="T34" fmla="*/ 2147483647 w 387"/>
              <a:gd name="T35" fmla="*/ 2147483647 h 319"/>
              <a:gd name="T36" fmla="*/ 2147483647 w 387"/>
              <a:gd name="T37" fmla="*/ 0 h 319"/>
              <a:gd name="T38" fmla="*/ 0 w 387"/>
              <a:gd name="T39" fmla="*/ 2147483647 h 319"/>
              <a:gd name="T40" fmla="*/ 2147483647 w 387"/>
              <a:gd name="T41" fmla="*/ 2147483647 h 3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7"/>
              <a:gd name="T64" fmla="*/ 0 h 319"/>
              <a:gd name="T65" fmla="*/ 387 w 387"/>
              <a:gd name="T66" fmla="*/ 319 h 31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7" h="319">
                <a:moveTo>
                  <a:pt x="15" y="108"/>
                </a:moveTo>
                <a:lnTo>
                  <a:pt x="12" y="263"/>
                </a:lnTo>
                <a:lnTo>
                  <a:pt x="20" y="272"/>
                </a:lnTo>
                <a:lnTo>
                  <a:pt x="47" y="272"/>
                </a:lnTo>
                <a:lnTo>
                  <a:pt x="49" y="319"/>
                </a:lnTo>
                <a:lnTo>
                  <a:pt x="280" y="316"/>
                </a:lnTo>
                <a:lnTo>
                  <a:pt x="274" y="268"/>
                </a:lnTo>
                <a:lnTo>
                  <a:pt x="294" y="216"/>
                </a:lnTo>
                <a:lnTo>
                  <a:pt x="324" y="178"/>
                </a:lnTo>
                <a:lnTo>
                  <a:pt x="322" y="167"/>
                </a:lnTo>
                <a:lnTo>
                  <a:pt x="343" y="134"/>
                </a:lnTo>
                <a:lnTo>
                  <a:pt x="355" y="98"/>
                </a:lnTo>
                <a:lnTo>
                  <a:pt x="351" y="96"/>
                </a:lnTo>
                <a:lnTo>
                  <a:pt x="369" y="82"/>
                </a:lnTo>
                <a:lnTo>
                  <a:pt x="387" y="50"/>
                </a:lnTo>
                <a:lnTo>
                  <a:pt x="382" y="43"/>
                </a:lnTo>
                <a:lnTo>
                  <a:pt x="329" y="45"/>
                </a:lnTo>
                <a:lnTo>
                  <a:pt x="343" y="27"/>
                </a:lnTo>
                <a:lnTo>
                  <a:pt x="340" y="0"/>
                </a:lnTo>
                <a:lnTo>
                  <a:pt x="0" y="10"/>
                </a:lnTo>
                <a:lnTo>
                  <a:pt x="15" y="10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5" name="Freeform 150"/>
          <p:cNvSpPr>
            <a:spLocks noChangeAspect="1"/>
          </p:cNvSpPr>
          <p:nvPr/>
        </p:nvSpPr>
        <p:spPr bwMode="auto">
          <a:xfrm>
            <a:off x="4197402" y="2647774"/>
            <a:ext cx="318731" cy="523123"/>
          </a:xfrm>
          <a:custGeom>
            <a:avLst/>
            <a:gdLst>
              <a:gd name="T0" fmla="*/ 2147483647 w 237"/>
              <a:gd name="T1" fmla="*/ 2147483647 h 375"/>
              <a:gd name="T2" fmla="*/ 2147483647 w 237"/>
              <a:gd name="T3" fmla="*/ 2147483647 h 375"/>
              <a:gd name="T4" fmla="*/ 2147483647 w 237"/>
              <a:gd name="T5" fmla="*/ 2147483647 h 375"/>
              <a:gd name="T6" fmla="*/ 2147483647 w 237"/>
              <a:gd name="T7" fmla="*/ 2147483647 h 375"/>
              <a:gd name="T8" fmla="*/ 2147483647 w 237"/>
              <a:gd name="T9" fmla="*/ 2147483647 h 375"/>
              <a:gd name="T10" fmla="*/ 2147483647 w 237"/>
              <a:gd name="T11" fmla="*/ 2147483647 h 375"/>
              <a:gd name="T12" fmla="*/ 2147483647 w 237"/>
              <a:gd name="T13" fmla="*/ 2147483647 h 375"/>
              <a:gd name="T14" fmla="*/ 2147483647 w 237"/>
              <a:gd name="T15" fmla="*/ 2147483647 h 375"/>
              <a:gd name="T16" fmla="*/ 2147483647 w 237"/>
              <a:gd name="T17" fmla="*/ 2147483647 h 375"/>
              <a:gd name="T18" fmla="*/ 2147483647 w 237"/>
              <a:gd name="T19" fmla="*/ 2147483647 h 375"/>
              <a:gd name="T20" fmla="*/ 2147483647 w 237"/>
              <a:gd name="T21" fmla="*/ 2147483647 h 375"/>
              <a:gd name="T22" fmla="*/ 2147483647 w 237"/>
              <a:gd name="T23" fmla="*/ 2147483647 h 375"/>
              <a:gd name="T24" fmla="*/ 2147483647 w 237"/>
              <a:gd name="T25" fmla="*/ 0 h 375"/>
              <a:gd name="T26" fmla="*/ 2147483647 w 237"/>
              <a:gd name="T27" fmla="*/ 2147483647 h 375"/>
              <a:gd name="T28" fmla="*/ 2147483647 w 237"/>
              <a:gd name="T29" fmla="*/ 2147483647 h 375"/>
              <a:gd name="T30" fmla="*/ 2147483647 w 237"/>
              <a:gd name="T31" fmla="*/ 2147483647 h 375"/>
              <a:gd name="T32" fmla="*/ 2147483647 w 237"/>
              <a:gd name="T33" fmla="*/ 2147483647 h 375"/>
              <a:gd name="T34" fmla="*/ 2147483647 w 237"/>
              <a:gd name="T35" fmla="*/ 2147483647 h 375"/>
              <a:gd name="T36" fmla="*/ 2147483647 w 237"/>
              <a:gd name="T37" fmla="*/ 2147483647 h 375"/>
              <a:gd name="T38" fmla="*/ 2147483647 w 237"/>
              <a:gd name="T39" fmla="*/ 2147483647 h 375"/>
              <a:gd name="T40" fmla="*/ 2147483647 w 237"/>
              <a:gd name="T41" fmla="*/ 2147483647 h 375"/>
              <a:gd name="T42" fmla="*/ 0 w 237"/>
              <a:gd name="T43" fmla="*/ 2147483647 h 375"/>
              <a:gd name="T44" fmla="*/ 2147483647 w 237"/>
              <a:gd name="T45" fmla="*/ 2147483647 h 37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7"/>
              <a:gd name="T70" fmla="*/ 0 h 375"/>
              <a:gd name="T71" fmla="*/ 237 w 237"/>
              <a:gd name="T72" fmla="*/ 375 h 37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7" h="375">
                <a:moveTo>
                  <a:pt x="8" y="375"/>
                </a:moveTo>
                <a:lnTo>
                  <a:pt x="14" y="364"/>
                </a:lnTo>
                <a:lnTo>
                  <a:pt x="59" y="362"/>
                </a:lnTo>
                <a:lnTo>
                  <a:pt x="97" y="350"/>
                </a:lnTo>
                <a:lnTo>
                  <a:pt x="133" y="329"/>
                </a:lnTo>
                <a:lnTo>
                  <a:pt x="164" y="328"/>
                </a:lnTo>
                <a:lnTo>
                  <a:pt x="199" y="273"/>
                </a:lnTo>
                <a:lnTo>
                  <a:pt x="210" y="277"/>
                </a:lnTo>
                <a:lnTo>
                  <a:pt x="237" y="258"/>
                </a:lnTo>
                <a:lnTo>
                  <a:pt x="230" y="244"/>
                </a:lnTo>
                <a:lnTo>
                  <a:pt x="233" y="235"/>
                </a:lnTo>
                <a:lnTo>
                  <a:pt x="206" y="5"/>
                </a:lnTo>
                <a:lnTo>
                  <a:pt x="204" y="0"/>
                </a:lnTo>
                <a:lnTo>
                  <a:pt x="62" y="15"/>
                </a:lnTo>
                <a:lnTo>
                  <a:pt x="36" y="27"/>
                </a:lnTo>
                <a:lnTo>
                  <a:pt x="11" y="20"/>
                </a:lnTo>
                <a:lnTo>
                  <a:pt x="29" y="210"/>
                </a:lnTo>
                <a:lnTo>
                  <a:pt x="25" y="251"/>
                </a:lnTo>
                <a:lnTo>
                  <a:pt x="34" y="273"/>
                </a:lnTo>
                <a:lnTo>
                  <a:pt x="24" y="317"/>
                </a:lnTo>
                <a:lnTo>
                  <a:pt x="8" y="335"/>
                </a:lnTo>
                <a:lnTo>
                  <a:pt x="0" y="366"/>
                </a:lnTo>
                <a:lnTo>
                  <a:pt x="8" y="37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6" name="Freeform 151"/>
          <p:cNvSpPr>
            <a:spLocks noChangeAspect="1"/>
          </p:cNvSpPr>
          <p:nvPr/>
        </p:nvSpPr>
        <p:spPr bwMode="auto">
          <a:xfrm>
            <a:off x="4077346" y="2975409"/>
            <a:ext cx="747955" cy="366950"/>
          </a:xfrm>
          <a:custGeom>
            <a:avLst/>
            <a:gdLst>
              <a:gd name="T0" fmla="*/ 2147483647 w 558"/>
              <a:gd name="T1" fmla="*/ 2147483647 h 263"/>
              <a:gd name="T2" fmla="*/ 2147483647 w 558"/>
              <a:gd name="T3" fmla="*/ 2147483647 h 263"/>
              <a:gd name="T4" fmla="*/ 2147483647 w 558"/>
              <a:gd name="T5" fmla="*/ 2147483647 h 263"/>
              <a:gd name="T6" fmla="*/ 2147483647 w 558"/>
              <a:gd name="T7" fmla="*/ 2147483647 h 263"/>
              <a:gd name="T8" fmla="*/ 2147483647 w 558"/>
              <a:gd name="T9" fmla="*/ 2147483647 h 263"/>
              <a:gd name="T10" fmla="*/ 2147483647 w 558"/>
              <a:gd name="T11" fmla="*/ 2147483647 h 263"/>
              <a:gd name="T12" fmla="*/ 2147483647 w 558"/>
              <a:gd name="T13" fmla="*/ 2147483647 h 263"/>
              <a:gd name="T14" fmla="*/ 2147483647 w 558"/>
              <a:gd name="T15" fmla="*/ 2147483647 h 263"/>
              <a:gd name="T16" fmla="*/ 2147483647 w 558"/>
              <a:gd name="T17" fmla="*/ 2147483647 h 263"/>
              <a:gd name="T18" fmla="*/ 2147483647 w 558"/>
              <a:gd name="T19" fmla="*/ 2147483647 h 263"/>
              <a:gd name="T20" fmla="*/ 2147483647 w 558"/>
              <a:gd name="T21" fmla="*/ 2147483647 h 263"/>
              <a:gd name="T22" fmla="*/ 2147483647 w 558"/>
              <a:gd name="T23" fmla="*/ 2147483647 h 263"/>
              <a:gd name="T24" fmla="*/ 2147483647 w 558"/>
              <a:gd name="T25" fmla="*/ 2147483647 h 263"/>
              <a:gd name="T26" fmla="*/ 2147483647 w 558"/>
              <a:gd name="T27" fmla="*/ 2147483647 h 263"/>
              <a:gd name="T28" fmla="*/ 2147483647 w 558"/>
              <a:gd name="T29" fmla="*/ 2147483647 h 263"/>
              <a:gd name="T30" fmla="*/ 2147483647 w 558"/>
              <a:gd name="T31" fmla="*/ 2147483647 h 263"/>
              <a:gd name="T32" fmla="*/ 2147483647 w 558"/>
              <a:gd name="T33" fmla="*/ 2147483647 h 263"/>
              <a:gd name="T34" fmla="*/ 2147483647 w 558"/>
              <a:gd name="T35" fmla="*/ 2147483647 h 263"/>
              <a:gd name="T36" fmla="*/ 2147483647 w 558"/>
              <a:gd name="T37" fmla="*/ 2147483647 h 263"/>
              <a:gd name="T38" fmla="*/ 2147483647 w 558"/>
              <a:gd name="T39" fmla="*/ 0 h 263"/>
              <a:gd name="T40" fmla="*/ 2147483647 w 558"/>
              <a:gd name="T41" fmla="*/ 0 h 263"/>
              <a:gd name="T42" fmla="*/ 2147483647 w 558"/>
              <a:gd name="T43" fmla="*/ 2147483647 h 263"/>
              <a:gd name="T44" fmla="*/ 2147483647 w 558"/>
              <a:gd name="T45" fmla="*/ 2147483647 h 263"/>
              <a:gd name="T46" fmla="*/ 2147483647 w 558"/>
              <a:gd name="T47" fmla="*/ 2147483647 h 263"/>
              <a:gd name="T48" fmla="*/ 2147483647 w 558"/>
              <a:gd name="T49" fmla="*/ 2147483647 h 263"/>
              <a:gd name="T50" fmla="*/ 2147483647 w 558"/>
              <a:gd name="T51" fmla="*/ 2147483647 h 263"/>
              <a:gd name="T52" fmla="*/ 2147483647 w 558"/>
              <a:gd name="T53" fmla="*/ 2147483647 h 263"/>
              <a:gd name="T54" fmla="*/ 2147483647 w 558"/>
              <a:gd name="T55" fmla="*/ 2147483647 h 263"/>
              <a:gd name="T56" fmla="*/ 2147483647 w 558"/>
              <a:gd name="T57" fmla="*/ 2147483647 h 263"/>
              <a:gd name="T58" fmla="*/ 2147483647 w 558"/>
              <a:gd name="T59" fmla="*/ 2147483647 h 263"/>
              <a:gd name="T60" fmla="*/ 2147483647 w 558"/>
              <a:gd name="T61" fmla="*/ 2147483647 h 263"/>
              <a:gd name="T62" fmla="*/ 2147483647 w 558"/>
              <a:gd name="T63" fmla="*/ 2147483647 h 263"/>
              <a:gd name="T64" fmla="*/ 2147483647 w 558"/>
              <a:gd name="T65" fmla="*/ 2147483647 h 263"/>
              <a:gd name="T66" fmla="*/ 2147483647 w 558"/>
              <a:gd name="T67" fmla="*/ 2147483647 h 263"/>
              <a:gd name="T68" fmla="*/ 2147483647 w 558"/>
              <a:gd name="T69" fmla="*/ 2147483647 h 263"/>
              <a:gd name="T70" fmla="*/ 0 w 558"/>
              <a:gd name="T71" fmla="*/ 2147483647 h 263"/>
              <a:gd name="T72" fmla="*/ 2147483647 w 558"/>
              <a:gd name="T73" fmla="*/ 2147483647 h 26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58"/>
              <a:gd name="T112" fmla="*/ 0 h 263"/>
              <a:gd name="T113" fmla="*/ 558 w 558"/>
              <a:gd name="T114" fmla="*/ 263 h 26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58" h="263">
                <a:moveTo>
                  <a:pt x="4" y="249"/>
                </a:moveTo>
                <a:lnTo>
                  <a:pt x="17" y="248"/>
                </a:lnTo>
                <a:lnTo>
                  <a:pt x="21" y="220"/>
                </a:lnTo>
                <a:lnTo>
                  <a:pt x="13" y="219"/>
                </a:lnTo>
                <a:lnTo>
                  <a:pt x="31" y="197"/>
                </a:lnTo>
                <a:lnTo>
                  <a:pt x="66" y="207"/>
                </a:lnTo>
                <a:lnTo>
                  <a:pt x="71" y="175"/>
                </a:lnTo>
                <a:lnTo>
                  <a:pt x="95" y="166"/>
                </a:lnTo>
                <a:lnTo>
                  <a:pt x="91" y="159"/>
                </a:lnTo>
                <a:lnTo>
                  <a:pt x="104" y="129"/>
                </a:lnTo>
                <a:lnTo>
                  <a:pt x="150" y="127"/>
                </a:lnTo>
                <a:lnTo>
                  <a:pt x="188" y="115"/>
                </a:lnTo>
                <a:lnTo>
                  <a:pt x="211" y="101"/>
                </a:lnTo>
                <a:lnTo>
                  <a:pt x="223" y="94"/>
                </a:lnTo>
                <a:lnTo>
                  <a:pt x="254" y="93"/>
                </a:lnTo>
                <a:lnTo>
                  <a:pt x="290" y="38"/>
                </a:lnTo>
                <a:lnTo>
                  <a:pt x="301" y="42"/>
                </a:lnTo>
                <a:lnTo>
                  <a:pt x="328" y="23"/>
                </a:lnTo>
                <a:lnTo>
                  <a:pt x="321" y="9"/>
                </a:lnTo>
                <a:lnTo>
                  <a:pt x="323" y="0"/>
                </a:lnTo>
                <a:lnTo>
                  <a:pt x="348" y="0"/>
                </a:lnTo>
                <a:lnTo>
                  <a:pt x="364" y="6"/>
                </a:lnTo>
                <a:lnTo>
                  <a:pt x="412" y="32"/>
                </a:lnTo>
                <a:lnTo>
                  <a:pt x="447" y="31"/>
                </a:lnTo>
                <a:lnTo>
                  <a:pt x="463" y="21"/>
                </a:lnTo>
                <a:lnTo>
                  <a:pt x="500" y="44"/>
                </a:lnTo>
                <a:lnTo>
                  <a:pt x="513" y="87"/>
                </a:lnTo>
                <a:lnTo>
                  <a:pt x="558" y="117"/>
                </a:lnTo>
                <a:lnTo>
                  <a:pt x="536" y="140"/>
                </a:lnTo>
                <a:lnTo>
                  <a:pt x="498" y="175"/>
                </a:lnTo>
                <a:lnTo>
                  <a:pt x="498" y="183"/>
                </a:lnTo>
                <a:lnTo>
                  <a:pt x="443" y="216"/>
                </a:lnTo>
                <a:lnTo>
                  <a:pt x="135" y="242"/>
                </a:lnTo>
                <a:lnTo>
                  <a:pt x="102" y="241"/>
                </a:lnTo>
                <a:lnTo>
                  <a:pt x="103" y="256"/>
                </a:lnTo>
                <a:lnTo>
                  <a:pt x="0" y="263"/>
                </a:lnTo>
                <a:lnTo>
                  <a:pt x="4" y="24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7" name="Freeform 152"/>
          <p:cNvSpPr>
            <a:spLocks noChangeAspect="1"/>
          </p:cNvSpPr>
          <p:nvPr/>
        </p:nvSpPr>
        <p:spPr bwMode="auto">
          <a:xfrm>
            <a:off x="3995538" y="3249531"/>
            <a:ext cx="878636" cy="286135"/>
          </a:xfrm>
          <a:custGeom>
            <a:avLst/>
            <a:gdLst>
              <a:gd name="T0" fmla="*/ 2147483647 w 656"/>
              <a:gd name="T1" fmla="*/ 2147483647 h 205"/>
              <a:gd name="T2" fmla="*/ 2147483647 w 656"/>
              <a:gd name="T3" fmla="*/ 2147483647 h 205"/>
              <a:gd name="T4" fmla="*/ 2147483647 w 656"/>
              <a:gd name="T5" fmla="*/ 2147483647 h 205"/>
              <a:gd name="T6" fmla="*/ 2147483647 w 656"/>
              <a:gd name="T7" fmla="*/ 2147483647 h 205"/>
              <a:gd name="T8" fmla="*/ 2147483647 w 656"/>
              <a:gd name="T9" fmla="*/ 2147483647 h 205"/>
              <a:gd name="T10" fmla="*/ 2147483647 w 656"/>
              <a:gd name="T11" fmla="*/ 2147483647 h 205"/>
              <a:gd name="T12" fmla="*/ 2147483647 w 656"/>
              <a:gd name="T13" fmla="*/ 2147483647 h 205"/>
              <a:gd name="T14" fmla="*/ 2147483647 w 656"/>
              <a:gd name="T15" fmla="*/ 2147483647 h 205"/>
              <a:gd name="T16" fmla="*/ 2147483647 w 656"/>
              <a:gd name="T17" fmla="*/ 2147483647 h 205"/>
              <a:gd name="T18" fmla="*/ 2147483647 w 656"/>
              <a:gd name="T19" fmla="*/ 2147483647 h 205"/>
              <a:gd name="T20" fmla="*/ 2147483647 w 656"/>
              <a:gd name="T21" fmla="*/ 2147483647 h 205"/>
              <a:gd name="T22" fmla="*/ 2147483647 w 656"/>
              <a:gd name="T23" fmla="*/ 2147483647 h 205"/>
              <a:gd name="T24" fmla="*/ 2147483647 w 656"/>
              <a:gd name="T25" fmla="*/ 0 h 205"/>
              <a:gd name="T26" fmla="*/ 2147483647 w 656"/>
              <a:gd name="T27" fmla="*/ 2147483647 h 205"/>
              <a:gd name="T28" fmla="*/ 2147483647 w 656"/>
              <a:gd name="T29" fmla="*/ 2147483647 h 205"/>
              <a:gd name="T30" fmla="*/ 2147483647 w 656"/>
              <a:gd name="T31" fmla="*/ 2147483647 h 205"/>
              <a:gd name="T32" fmla="*/ 2147483647 w 656"/>
              <a:gd name="T33" fmla="*/ 2147483647 h 205"/>
              <a:gd name="T34" fmla="*/ 2147483647 w 656"/>
              <a:gd name="T35" fmla="*/ 2147483647 h 205"/>
              <a:gd name="T36" fmla="*/ 2147483647 w 656"/>
              <a:gd name="T37" fmla="*/ 2147483647 h 205"/>
              <a:gd name="T38" fmla="*/ 2147483647 w 656"/>
              <a:gd name="T39" fmla="*/ 2147483647 h 205"/>
              <a:gd name="T40" fmla="*/ 2147483647 w 656"/>
              <a:gd name="T41" fmla="*/ 2147483647 h 205"/>
              <a:gd name="T42" fmla="*/ 2147483647 w 656"/>
              <a:gd name="T43" fmla="*/ 2147483647 h 205"/>
              <a:gd name="T44" fmla="*/ 0 w 656"/>
              <a:gd name="T45" fmla="*/ 2147483647 h 205"/>
              <a:gd name="T46" fmla="*/ 2147483647 w 656"/>
              <a:gd name="T47" fmla="*/ 2147483647 h 20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56"/>
              <a:gd name="T73" fmla="*/ 0 h 205"/>
              <a:gd name="T74" fmla="*/ 656 w 656"/>
              <a:gd name="T75" fmla="*/ 205 h 20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56" h="205">
                <a:moveTo>
                  <a:pt x="13" y="168"/>
                </a:moveTo>
                <a:lnTo>
                  <a:pt x="8" y="166"/>
                </a:lnTo>
                <a:lnTo>
                  <a:pt x="27" y="152"/>
                </a:lnTo>
                <a:lnTo>
                  <a:pt x="45" y="120"/>
                </a:lnTo>
                <a:lnTo>
                  <a:pt x="40" y="113"/>
                </a:lnTo>
                <a:lnTo>
                  <a:pt x="49" y="97"/>
                </a:lnTo>
                <a:lnTo>
                  <a:pt x="49" y="80"/>
                </a:lnTo>
                <a:lnTo>
                  <a:pt x="60" y="67"/>
                </a:lnTo>
                <a:lnTo>
                  <a:pt x="164" y="59"/>
                </a:lnTo>
                <a:lnTo>
                  <a:pt x="162" y="45"/>
                </a:lnTo>
                <a:lnTo>
                  <a:pt x="196" y="45"/>
                </a:lnTo>
                <a:lnTo>
                  <a:pt x="503" y="19"/>
                </a:lnTo>
                <a:lnTo>
                  <a:pt x="656" y="0"/>
                </a:lnTo>
                <a:lnTo>
                  <a:pt x="629" y="49"/>
                </a:lnTo>
                <a:lnTo>
                  <a:pt x="587" y="58"/>
                </a:lnTo>
                <a:lnTo>
                  <a:pt x="567" y="82"/>
                </a:lnTo>
                <a:lnTo>
                  <a:pt x="492" y="124"/>
                </a:lnTo>
                <a:lnTo>
                  <a:pt x="489" y="139"/>
                </a:lnTo>
                <a:lnTo>
                  <a:pt x="470" y="148"/>
                </a:lnTo>
                <a:lnTo>
                  <a:pt x="470" y="168"/>
                </a:lnTo>
                <a:lnTo>
                  <a:pt x="368" y="179"/>
                </a:lnTo>
                <a:lnTo>
                  <a:pt x="165" y="196"/>
                </a:lnTo>
                <a:lnTo>
                  <a:pt x="0" y="205"/>
                </a:lnTo>
                <a:lnTo>
                  <a:pt x="13" y="1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8" name="Freeform 157"/>
          <p:cNvSpPr>
            <a:spLocks noChangeAspect="1"/>
          </p:cNvSpPr>
          <p:nvPr/>
        </p:nvSpPr>
        <p:spPr bwMode="auto">
          <a:xfrm>
            <a:off x="4474696" y="2570235"/>
            <a:ext cx="432413" cy="466333"/>
          </a:xfrm>
          <a:custGeom>
            <a:avLst/>
            <a:gdLst>
              <a:gd name="T0" fmla="*/ 0 w 322"/>
              <a:gd name="T1" fmla="*/ 2147483647 h 334"/>
              <a:gd name="T2" fmla="*/ 2147483647 w 322"/>
              <a:gd name="T3" fmla="*/ 2147483647 h 334"/>
              <a:gd name="T4" fmla="*/ 2147483647 w 322"/>
              <a:gd name="T5" fmla="*/ 2147483647 h 334"/>
              <a:gd name="T6" fmla="*/ 2147483647 w 322"/>
              <a:gd name="T7" fmla="*/ 2147483647 h 334"/>
              <a:gd name="T8" fmla="*/ 2147483647 w 322"/>
              <a:gd name="T9" fmla="*/ 2147483647 h 334"/>
              <a:gd name="T10" fmla="*/ 2147483647 w 322"/>
              <a:gd name="T11" fmla="*/ 2147483647 h 334"/>
              <a:gd name="T12" fmla="*/ 2147483647 w 322"/>
              <a:gd name="T13" fmla="*/ 2147483647 h 334"/>
              <a:gd name="T14" fmla="*/ 2147483647 w 322"/>
              <a:gd name="T15" fmla="*/ 2147483647 h 334"/>
              <a:gd name="T16" fmla="*/ 2147483647 w 322"/>
              <a:gd name="T17" fmla="*/ 2147483647 h 334"/>
              <a:gd name="T18" fmla="*/ 2147483647 w 322"/>
              <a:gd name="T19" fmla="*/ 2147483647 h 334"/>
              <a:gd name="T20" fmla="*/ 2147483647 w 322"/>
              <a:gd name="T21" fmla="*/ 2147483647 h 334"/>
              <a:gd name="T22" fmla="*/ 2147483647 w 322"/>
              <a:gd name="T23" fmla="*/ 2147483647 h 334"/>
              <a:gd name="T24" fmla="*/ 2147483647 w 322"/>
              <a:gd name="T25" fmla="*/ 2147483647 h 334"/>
              <a:gd name="T26" fmla="*/ 2147483647 w 322"/>
              <a:gd name="T27" fmla="*/ 2147483647 h 334"/>
              <a:gd name="T28" fmla="*/ 2147483647 w 322"/>
              <a:gd name="T29" fmla="*/ 2147483647 h 334"/>
              <a:gd name="T30" fmla="*/ 2147483647 w 322"/>
              <a:gd name="T31" fmla="*/ 0 h 334"/>
              <a:gd name="T32" fmla="*/ 2147483647 w 322"/>
              <a:gd name="T33" fmla="*/ 2147483647 h 334"/>
              <a:gd name="T34" fmla="*/ 2147483647 w 322"/>
              <a:gd name="T35" fmla="*/ 2147483647 h 334"/>
              <a:gd name="T36" fmla="*/ 2147483647 w 322"/>
              <a:gd name="T37" fmla="*/ 2147483647 h 334"/>
              <a:gd name="T38" fmla="*/ 2147483647 w 322"/>
              <a:gd name="T39" fmla="*/ 2147483647 h 334"/>
              <a:gd name="T40" fmla="*/ 2147483647 w 322"/>
              <a:gd name="T41" fmla="*/ 2147483647 h 334"/>
              <a:gd name="T42" fmla="*/ 0 w 322"/>
              <a:gd name="T43" fmla="*/ 2147483647 h 33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22"/>
              <a:gd name="T67" fmla="*/ 0 h 334"/>
              <a:gd name="T68" fmla="*/ 322 w 322"/>
              <a:gd name="T69" fmla="*/ 334 h 33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22" h="334">
                <a:moveTo>
                  <a:pt x="0" y="61"/>
                </a:moveTo>
                <a:lnTo>
                  <a:pt x="26" y="291"/>
                </a:lnTo>
                <a:lnTo>
                  <a:pt x="67" y="297"/>
                </a:lnTo>
                <a:lnTo>
                  <a:pt x="115" y="323"/>
                </a:lnTo>
                <a:lnTo>
                  <a:pt x="149" y="322"/>
                </a:lnTo>
                <a:lnTo>
                  <a:pt x="166" y="311"/>
                </a:lnTo>
                <a:lnTo>
                  <a:pt x="203" y="334"/>
                </a:lnTo>
                <a:lnTo>
                  <a:pt x="227" y="314"/>
                </a:lnTo>
                <a:lnTo>
                  <a:pt x="231" y="278"/>
                </a:lnTo>
                <a:lnTo>
                  <a:pt x="247" y="285"/>
                </a:lnTo>
                <a:lnTo>
                  <a:pt x="254" y="256"/>
                </a:lnTo>
                <a:lnTo>
                  <a:pt x="309" y="212"/>
                </a:lnTo>
                <a:lnTo>
                  <a:pt x="318" y="139"/>
                </a:lnTo>
                <a:lnTo>
                  <a:pt x="311" y="124"/>
                </a:lnTo>
                <a:lnTo>
                  <a:pt x="322" y="116"/>
                </a:lnTo>
                <a:lnTo>
                  <a:pt x="302" y="0"/>
                </a:lnTo>
                <a:lnTo>
                  <a:pt x="247" y="27"/>
                </a:lnTo>
                <a:lnTo>
                  <a:pt x="219" y="55"/>
                </a:lnTo>
                <a:lnTo>
                  <a:pt x="199" y="56"/>
                </a:lnTo>
                <a:lnTo>
                  <a:pt x="168" y="71"/>
                </a:lnTo>
                <a:lnTo>
                  <a:pt x="98" y="47"/>
                </a:lnTo>
                <a:lnTo>
                  <a:pt x="0" y="6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9" name="Freeform 158"/>
          <p:cNvSpPr>
            <a:spLocks noChangeAspect="1"/>
          </p:cNvSpPr>
          <p:nvPr/>
        </p:nvSpPr>
        <p:spPr bwMode="auto">
          <a:xfrm>
            <a:off x="4746682" y="2731867"/>
            <a:ext cx="464285" cy="439031"/>
          </a:xfrm>
          <a:custGeom>
            <a:avLst/>
            <a:gdLst>
              <a:gd name="T0" fmla="*/ 0 w 346"/>
              <a:gd name="T1" fmla="*/ 2147483647 h 315"/>
              <a:gd name="T2" fmla="*/ 2147483647 w 346"/>
              <a:gd name="T3" fmla="*/ 2147483647 h 315"/>
              <a:gd name="T4" fmla="*/ 2147483647 w 346"/>
              <a:gd name="T5" fmla="*/ 2147483647 h 315"/>
              <a:gd name="T6" fmla="*/ 2147483647 w 346"/>
              <a:gd name="T7" fmla="*/ 2147483647 h 315"/>
              <a:gd name="T8" fmla="*/ 2147483647 w 346"/>
              <a:gd name="T9" fmla="*/ 2147483647 h 315"/>
              <a:gd name="T10" fmla="*/ 2147483647 w 346"/>
              <a:gd name="T11" fmla="*/ 2147483647 h 315"/>
              <a:gd name="T12" fmla="*/ 2147483647 w 346"/>
              <a:gd name="T13" fmla="*/ 2147483647 h 315"/>
              <a:gd name="T14" fmla="*/ 2147483647 w 346"/>
              <a:gd name="T15" fmla="*/ 2147483647 h 315"/>
              <a:gd name="T16" fmla="*/ 2147483647 w 346"/>
              <a:gd name="T17" fmla="*/ 2147483647 h 315"/>
              <a:gd name="T18" fmla="*/ 2147483647 w 346"/>
              <a:gd name="T19" fmla="*/ 2147483647 h 315"/>
              <a:gd name="T20" fmla="*/ 2147483647 w 346"/>
              <a:gd name="T21" fmla="*/ 2147483647 h 315"/>
              <a:gd name="T22" fmla="*/ 2147483647 w 346"/>
              <a:gd name="T23" fmla="*/ 2147483647 h 315"/>
              <a:gd name="T24" fmla="*/ 2147483647 w 346"/>
              <a:gd name="T25" fmla="*/ 2147483647 h 315"/>
              <a:gd name="T26" fmla="*/ 2147483647 w 346"/>
              <a:gd name="T27" fmla="*/ 2147483647 h 315"/>
              <a:gd name="T28" fmla="*/ 2147483647 w 346"/>
              <a:gd name="T29" fmla="*/ 2147483647 h 315"/>
              <a:gd name="T30" fmla="*/ 2147483647 w 346"/>
              <a:gd name="T31" fmla="*/ 2147483647 h 315"/>
              <a:gd name="T32" fmla="*/ 2147483647 w 346"/>
              <a:gd name="T33" fmla="*/ 2147483647 h 315"/>
              <a:gd name="T34" fmla="*/ 2147483647 w 346"/>
              <a:gd name="T35" fmla="*/ 2147483647 h 315"/>
              <a:gd name="T36" fmla="*/ 2147483647 w 346"/>
              <a:gd name="T37" fmla="*/ 2147483647 h 315"/>
              <a:gd name="T38" fmla="*/ 2147483647 w 346"/>
              <a:gd name="T39" fmla="*/ 0 h 315"/>
              <a:gd name="T40" fmla="*/ 2147483647 w 346"/>
              <a:gd name="T41" fmla="*/ 2147483647 h 315"/>
              <a:gd name="T42" fmla="*/ 2147483647 w 346"/>
              <a:gd name="T43" fmla="*/ 2147483647 h 315"/>
              <a:gd name="T44" fmla="*/ 2147483647 w 346"/>
              <a:gd name="T45" fmla="*/ 2147483647 h 315"/>
              <a:gd name="T46" fmla="*/ 2147483647 w 346"/>
              <a:gd name="T47" fmla="*/ 2147483647 h 315"/>
              <a:gd name="T48" fmla="*/ 2147483647 w 346"/>
              <a:gd name="T49" fmla="*/ 2147483647 h 315"/>
              <a:gd name="T50" fmla="*/ 2147483647 w 346"/>
              <a:gd name="T51" fmla="*/ 2147483647 h 315"/>
              <a:gd name="T52" fmla="*/ 2147483647 w 346"/>
              <a:gd name="T53" fmla="*/ 2147483647 h 315"/>
              <a:gd name="T54" fmla="*/ 0 w 346"/>
              <a:gd name="T55" fmla="*/ 2147483647 h 31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46"/>
              <a:gd name="T85" fmla="*/ 0 h 315"/>
              <a:gd name="T86" fmla="*/ 346 w 346"/>
              <a:gd name="T87" fmla="*/ 315 h 31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46" h="315">
                <a:moveTo>
                  <a:pt x="0" y="219"/>
                </a:moveTo>
                <a:lnTo>
                  <a:pt x="14" y="261"/>
                </a:lnTo>
                <a:lnTo>
                  <a:pt x="58" y="291"/>
                </a:lnTo>
                <a:lnTo>
                  <a:pt x="80" y="315"/>
                </a:lnTo>
                <a:lnTo>
                  <a:pt x="145" y="290"/>
                </a:lnTo>
                <a:lnTo>
                  <a:pt x="175" y="285"/>
                </a:lnTo>
                <a:lnTo>
                  <a:pt x="190" y="268"/>
                </a:lnTo>
                <a:lnTo>
                  <a:pt x="216" y="173"/>
                </a:lnTo>
                <a:lnTo>
                  <a:pt x="244" y="184"/>
                </a:lnTo>
                <a:lnTo>
                  <a:pt x="298" y="81"/>
                </a:lnTo>
                <a:lnTo>
                  <a:pt x="339" y="104"/>
                </a:lnTo>
                <a:lnTo>
                  <a:pt x="346" y="85"/>
                </a:lnTo>
                <a:lnTo>
                  <a:pt x="317" y="64"/>
                </a:lnTo>
                <a:lnTo>
                  <a:pt x="294" y="66"/>
                </a:lnTo>
                <a:lnTo>
                  <a:pt x="286" y="77"/>
                </a:lnTo>
                <a:lnTo>
                  <a:pt x="244" y="89"/>
                </a:lnTo>
                <a:lnTo>
                  <a:pt x="217" y="117"/>
                </a:lnTo>
                <a:lnTo>
                  <a:pt x="208" y="71"/>
                </a:lnTo>
                <a:lnTo>
                  <a:pt x="134" y="84"/>
                </a:lnTo>
                <a:lnTo>
                  <a:pt x="120" y="0"/>
                </a:lnTo>
                <a:lnTo>
                  <a:pt x="109" y="8"/>
                </a:lnTo>
                <a:lnTo>
                  <a:pt x="115" y="23"/>
                </a:lnTo>
                <a:lnTo>
                  <a:pt x="106" y="96"/>
                </a:lnTo>
                <a:lnTo>
                  <a:pt x="51" y="140"/>
                </a:lnTo>
                <a:lnTo>
                  <a:pt x="45" y="169"/>
                </a:lnTo>
                <a:lnTo>
                  <a:pt x="29" y="163"/>
                </a:lnTo>
                <a:lnTo>
                  <a:pt x="25" y="198"/>
                </a:lnTo>
                <a:lnTo>
                  <a:pt x="0" y="2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0" name="Freeform 164"/>
          <p:cNvSpPr>
            <a:spLocks noChangeAspect="1"/>
          </p:cNvSpPr>
          <p:nvPr/>
        </p:nvSpPr>
        <p:spPr bwMode="auto">
          <a:xfrm>
            <a:off x="5386267" y="2748249"/>
            <a:ext cx="108370" cy="170370"/>
          </a:xfrm>
          <a:custGeom>
            <a:avLst/>
            <a:gdLst>
              <a:gd name="T0" fmla="*/ 0 w 81"/>
              <a:gd name="T1" fmla="*/ 2147483647 h 122"/>
              <a:gd name="T2" fmla="*/ 2147483647 w 81"/>
              <a:gd name="T3" fmla="*/ 0 h 122"/>
              <a:gd name="T4" fmla="*/ 2147483647 w 81"/>
              <a:gd name="T5" fmla="*/ 0 h 122"/>
              <a:gd name="T6" fmla="*/ 2147483647 w 81"/>
              <a:gd name="T7" fmla="*/ 2147483647 h 122"/>
              <a:gd name="T8" fmla="*/ 2147483647 w 81"/>
              <a:gd name="T9" fmla="*/ 2147483647 h 122"/>
              <a:gd name="T10" fmla="*/ 2147483647 w 81"/>
              <a:gd name="T11" fmla="*/ 2147483647 h 122"/>
              <a:gd name="T12" fmla="*/ 2147483647 w 81"/>
              <a:gd name="T13" fmla="*/ 2147483647 h 122"/>
              <a:gd name="T14" fmla="*/ 2147483647 w 81"/>
              <a:gd name="T15" fmla="*/ 2147483647 h 122"/>
              <a:gd name="T16" fmla="*/ 2147483647 w 81"/>
              <a:gd name="T17" fmla="*/ 2147483647 h 122"/>
              <a:gd name="T18" fmla="*/ 2147483647 w 81"/>
              <a:gd name="T19" fmla="*/ 2147483647 h 122"/>
              <a:gd name="T20" fmla="*/ 2147483647 w 81"/>
              <a:gd name="T21" fmla="*/ 2147483647 h 122"/>
              <a:gd name="T22" fmla="*/ 2147483647 w 81"/>
              <a:gd name="T23" fmla="*/ 2147483647 h 122"/>
              <a:gd name="T24" fmla="*/ 2147483647 w 81"/>
              <a:gd name="T25" fmla="*/ 2147483647 h 122"/>
              <a:gd name="T26" fmla="*/ 2147483647 w 81"/>
              <a:gd name="T27" fmla="*/ 2147483647 h 122"/>
              <a:gd name="T28" fmla="*/ 2147483647 w 81"/>
              <a:gd name="T29" fmla="*/ 2147483647 h 122"/>
              <a:gd name="T30" fmla="*/ 0 w 81"/>
              <a:gd name="T31" fmla="*/ 2147483647 h 1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1"/>
              <a:gd name="T49" fmla="*/ 0 h 122"/>
              <a:gd name="T50" fmla="*/ 81 w 81"/>
              <a:gd name="T51" fmla="*/ 122 h 1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1" h="122">
                <a:moveTo>
                  <a:pt x="0" y="12"/>
                </a:moveTo>
                <a:lnTo>
                  <a:pt x="10" y="0"/>
                </a:lnTo>
                <a:lnTo>
                  <a:pt x="26" y="0"/>
                </a:lnTo>
                <a:lnTo>
                  <a:pt x="21" y="12"/>
                </a:lnTo>
                <a:lnTo>
                  <a:pt x="17" y="17"/>
                </a:lnTo>
                <a:lnTo>
                  <a:pt x="20" y="31"/>
                </a:lnTo>
                <a:lnTo>
                  <a:pt x="40" y="50"/>
                </a:lnTo>
                <a:lnTo>
                  <a:pt x="42" y="64"/>
                </a:lnTo>
                <a:lnTo>
                  <a:pt x="58" y="81"/>
                </a:lnTo>
                <a:lnTo>
                  <a:pt x="72" y="86"/>
                </a:lnTo>
                <a:lnTo>
                  <a:pt x="77" y="97"/>
                </a:lnTo>
                <a:lnTo>
                  <a:pt x="67" y="106"/>
                </a:lnTo>
                <a:lnTo>
                  <a:pt x="77" y="105"/>
                </a:lnTo>
                <a:lnTo>
                  <a:pt x="81" y="113"/>
                </a:lnTo>
                <a:lnTo>
                  <a:pt x="32" y="122"/>
                </a:lnTo>
                <a:lnTo>
                  <a:pt x="0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" name="Freeform 165"/>
          <p:cNvSpPr>
            <a:spLocks noChangeAspect="1"/>
          </p:cNvSpPr>
          <p:nvPr/>
        </p:nvSpPr>
        <p:spPr bwMode="auto">
          <a:xfrm>
            <a:off x="4879487" y="2479588"/>
            <a:ext cx="599214" cy="368042"/>
          </a:xfrm>
          <a:custGeom>
            <a:avLst/>
            <a:gdLst>
              <a:gd name="T0" fmla="*/ 2147483647 w 447"/>
              <a:gd name="T1" fmla="*/ 2147483647 h 264"/>
              <a:gd name="T2" fmla="*/ 2147483647 w 447"/>
              <a:gd name="T3" fmla="*/ 2147483647 h 264"/>
              <a:gd name="T4" fmla="*/ 2147483647 w 447"/>
              <a:gd name="T5" fmla="*/ 2147483647 h 264"/>
              <a:gd name="T6" fmla="*/ 2147483647 w 447"/>
              <a:gd name="T7" fmla="*/ 2147483647 h 264"/>
              <a:gd name="T8" fmla="*/ 2147483647 w 447"/>
              <a:gd name="T9" fmla="*/ 2147483647 h 264"/>
              <a:gd name="T10" fmla="*/ 2147483647 w 447"/>
              <a:gd name="T11" fmla="*/ 2147483647 h 264"/>
              <a:gd name="T12" fmla="*/ 2147483647 w 447"/>
              <a:gd name="T13" fmla="*/ 2147483647 h 264"/>
              <a:gd name="T14" fmla="*/ 2147483647 w 447"/>
              <a:gd name="T15" fmla="*/ 2147483647 h 264"/>
              <a:gd name="T16" fmla="*/ 2147483647 w 447"/>
              <a:gd name="T17" fmla="*/ 2147483647 h 264"/>
              <a:gd name="T18" fmla="*/ 2147483647 w 447"/>
              <a:gd name="T19" fmla="*/ 2147483647 h 264"/>
              <a:gd name="T20" fmla="*/ 2147483647 w 447"/>
              <a:gd name="T21" fmla="*/ 2147483647 h 264"/>
              <a:gd name="T22" fmla="*/ 2147483647 w 447"/>
              <a:gd name="T23" fmla="*/ 0 h 264"/>
              <a:gd name="T24" fmla="*/ 2147483647 w 447"/>
              <a:gd name="T25" fmla="*/ 2147483647 h 264"/>
              <a:gd name="T26" fmla="*/ 2147483647 w 447"/>
              <a:gd name="T27" fmla="*/ 2147483647 h 264"/>
              <a:gd name="T28" fmla="*/ 0 w 447"/>
              <a:gd name="T29" fmla="*/ 2147483647 h 264"/>
              <a:gd name="T30" fmla="*/ 2147483647 w 447"/>
              <a:gd name="T31" fmla="*/ 2147483647 h 2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47"/>
              <a:gd name="T49" fmla="*/ 0 h 264"/>
              <a:gd name="T50" fmla="*/ 447 w 447"/>
              <a:gd name="T51" fmla="*/ 264 h 2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47" h="264">
                <a:moveTo>
                  <a:pt x="34" y="264"/>
                </a:moveTo>
                <a:lnTo>
                  <a:pt x="109" y="251"/>
                </a:lnTo>
                <a:lnTo>
                  <a:pt x="378" y="205"/>
                </a:lnTo>
                <a:lnTo>
                  <a:pt x="389" y="193"/>
                </a:lnTo>
                <a:lnTo>
                  <a:pt x="405" y="193"/>
                </a:lnTo>
                <a:lnTo>
                  <a:pt x="422" y="182"/>
                </a:lnTo>
                <a:lnTo>
                  <a:pt x="447" y="152"/>
                </a:lnTo>
                <a:lnTo>
                  <a:pt x="403" y="119"/>
                </a:lnTo>
                <a:lnTo>
                  <a:pt x="402" y="89"/>
                </a:lnTo>
                <a:lnTo>
                  <a:pt x="422" y="46"/>
                </a:lnTo>
                <a:lnTo>
                  <a:pt x="393" y="31"/>
                </a:lnTo>
                <a:lnTo>
                  <a:pt x="360" y="0"/>
                </a:lnTo>
                <a:lnTo>
                  <a:pt x="63" y="52"/>
                </a:lnTo>
                <a:lnTo>
                  <a:pt x="48" y="31"/>
                </a:lnTo>
                <a:lnTo>
                  <a:pt x="0" y="65"/>
                </a:lnTo>
                <a:lnTo>
                  <a:pt x="34" y="2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2" name="Freeform 168"/>
          <p:cNvSpPr>
            <a:spLocks noChangeAspect="1"/>
          </p:cNvSpPr>
          <p:nvPr/>
        </p:nvSpPr>
        <p:spPr bwMode="auto">
          <a:xfrm>
            <a:off x="5510573" y="2616102"/>
            <a:ext cx="20187" cy="25120"/>
          </a:xfrm>
          <a:custGeom>
            <a:avLst/>
            <a:gdLst>
              <a:gd name="T0" fmla="*/ 0 w 14"/>
              <a:gd name="T1" fmla="*/ 2147483647 h 17"/>
              <a:gd name="T2" fmla="*/ 2147483647 w 14"/>
              <a:gd name="T3" fmla="*/ 2147483647 h 17"/>
              <a:gd name="T4" fmla="*/ 2147483647 w 14"/>
              <a:gd name="T5" fmla="*/ 0 h 17"/>
              <a:gd name="T6" fmla="*/ 2147483647 w 14"/>
              <a:gd name="T7" fmla="*/ 2147483647 h 17"/>
              <a:gd name="T8" fmla="*/ 0 w 14"/>
              <a:gd name="T9" fmla="*/ 2147483647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7"/>
              <a:gd name="T17" fmla="*/ 14 w 14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7">
                <a:moveTo>
                  <a:pt x="0" y="17"/>
                </a:moveTo>
                <a:lnTo>
                  <a:pt x="3" y="5"/>
                </a:lnTo>
                <a:lnTo>
                  <a:pt x="10" y="0"/>
                </a:lnTo>
                <a:lnTo>
                  <a:pt x="14" y="4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Freeform 180"/>
          <p:cNvSpPr>
            <a:spLocks noChangeAspect="1"/>
          </p:cNvSpPr>
          <p:nvPr/>
        </p:nvSpPr>
        <p:spPr bwMode="auto">
          <a:xfrm>
            <a:off x="1515345" y="2481773"/>
            <a:ext cx="586466" cy="697862"/>
          </a:xfrm>
          <a:custGeom>
            <a:avLst/>
            <a:gdLst>
              <a:gd name="T0" fmla="*/ 2147483647 w 437"/>
              <a:gd name="T1" fmla="*/ 0 h 500"/>
              <a:gd name="T2" fmla="*/ 2147483647 w 437"/>
              <a:gd name="T3" fmla="*/ 2147483647 h 500"/>
              <a:gd name="T4" fmla="*/ 2147483647 w 437"/>
              <a:gd name="T5" fmla="*/ 2147483647 h 500"/>
              <a:gd name="T6" fmla="*/ 2147483647 w 437"/>
              <a:gd name="T7" fmla="*/ 2147483647 h 500"/>
              <a:gd name="T8" fmla="*/ 2147483647 w 437"/>
              <a:gd name="T9" fmla="*/ 2147483647 h 500"/>
              <a:gd name="T10" fmla="*/ 0 w 437"/>
              <a:gd name="T11" fmla="*/ 2147483647 h 500"/>
              <a:gd name="T12" fmla="*/ 2147483647 w 437"/>
              <a:gd name="T13" fmla="*/ 0 h 5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7"/>
              <a:gd name="T22" fmla="*/ 0 h 500"/>
              <a:gd name="T23" fmla="*/ 437 w 437"/>
              <a:gd name="T24" fmla="*/ 500 h 5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7" h="500">
                <a:moveTo>
                  <a:pt x="96" y="0"/>
                </a:moveTo>
                <a:lnTo>
                  <a:pt x="306" y="36"/>
                </a:lnTo>
                <a:lnTo>
                  <a:pt x="290" y="124"/>
                </a:lnTo>
                <a:lnTo>
                  <a:pt x="437" y="145"/>
                </a:lnTo>
                <a:lnTo>
                  <a:pt x="380" y="500"/>
                </a:lnTo>
                <a:lnTo>
                  <a:pt x="0" y="440"/>
                </a:lnTo>
                <a:lnTo>
                  <a:pt x="96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4" name="Freeform 183"/>
          <p:cNvSpPr>
            <a:spLocks noChangeAspect="1"/>
          </p:cNvSpPr>
          <p:nvPr/>
        </p:nvSpPr>
        <p:spPr bwMode="auto">
          <a:xfrm>
            <a:off x="987781" y="2358364"/>
            <a:ext cx="658711" cy="969799"/>
          </a:xfrm>
          <a:custGeom>
            <a:avLst/>
            <a:gdLst>
              <a:gd name="T0" fmla="*/ 0 w 491"/>
              <a:gd name="T1" fmla="*/ 2147483647 h 695"/>
              <a:gd name="T2" fmla="*/ 2147483647 w 491"/>
              <a:gd name="T3" fmla="*/ 2147483647 h 695"/>
              <a:gd name="T4" fmla="*/ 2147483647 w 491"/>
              <a:gd name="T5" fmla="*/ 2147483647 h 695"/>
              <a:gd name="T6" fmla="*/ 2147483647 w 491"/>
              <a:gd name="T7" fmla="*/ 2147483647 h 695"/>
              <a:gd name="T8" fmla="*/ 2147483647 w 491"/>
              <a:gd name="T9" fmla="*/ 2147483647 h 695"/>
              <a:gd name="T10" fmla="*/ 2147483647 w 491"/>
              <a:gd name="T11" fmla="*/ 2147483647 h 695"/>
              <a:gd name="T12" fmla="*/ 2147483647 w 491"/>
              <a:gd name="T13" fmla="*/ 2147483647 h 695"/>
              <a:gd name="T14" fmla="*/ 2147483647 w 491"/>
              <a:gd name="T15" fmla="*/ 2147483647 h 695"/>
              <a:gd name="T16" fmla="*/ 2147483647 w 491"/>
              <a:gd name="T17" fmla="*/ 0 h 695"/>
              <a:gd name="T18" fmla="*/ 0 w 491"/>
              <a:gd name="T19" fmla="*/ 2147483647 h 6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91"/>
              <a:gd name="T31" fmla="*/ 0 h 695"/>
              <a:gd name="T32" fmla="*/ 491 w 491"/>
              <a:gd name="T33" fmla="*/ 695 h 69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91" h="695">
                <a:moveTo>
                  <a:pt x="0" y="255"/>
                </a:moveTo>
                <a:lnTo>
                  <a:pt x="312" y="695"/>
                </a:lnTo>
                <a:lnTo>
                  <a:pt x="323" y="601"/>
                </a:lnTo>
                <a:lnTo>
                  <a:pt x="340" y="595"/>
                </a:lnTo>
                <a:lnTo>
                  <a:pt x="370" y="612"/>
                </a:lnTo>
                <a:lnTo>
                  <a:pt x="395" y="529"/>
                </a:lnTo>
                <a:lnTo>
                  <a:pt x="491" y="88"/>
                </a:lnTo>
                <a:lnTo>
                  <a:pt x="280" y="47"/>
                </a:lnTo>
                <a:lnTo>
                  <a:pt x="74" y="0"/>
                </a:lnTo>
                <a:lnTo>
                  <a:pt x="0" y="25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5" name="Freeform 186"/>
          <p:cNvSpPr>
            <a:spLocks noChangeAspect="1"/>
          </p:cNvSpPr>
          <p:nvPr/>
        </p:nvSpPr>
        <p:spPr bwMode="auto">
          <a:xfrm>
            <a:off x="1323511" y="3095542"/>
            <a:ext cx="702271" cy="778677"/>
          </a:xfrm>
          <a:custGeom>
            <a:avLst/>
            <a:gdLst>
              <a:gd name="T0" fmla="*/ 2147483647 w 524"/>
              <a:gd name="T1" fmla="*/ 2147483647 h 558"/>
              <a:gd name="T2" fmla="*/ 2147483647 w 524"/>
              <a:gd name="T3" fmla="*/ 2147483647 h 558"/>
              <a:gd name="T4" fmla="*/ 2147483647 w 524"/>
              <a:gd name="T5" fmla="*/ 2147483647 h 558"/>
              <a:gd name="T6" fmla="*/ 2147483647 w 524"/>
              <a:gd name="T7" fmla="*/ 2147483647 h 558"/>
              <a:gd name="T8" fmla="*/ 2147483647 w 524"/>
              <a:gd name="T9" fmla="*/ 2147483647 h 558"/>
              <a:gd name="T10" fmla="*/ 2147483647 w 524"/>
              <a:gd name="T11" fmla="*/ 2147483647 h 558"/>
              <a:gd name="T12" fmla="*/ 2147483647 w 524"/>
              <a:gd name="T13" fmla="*/ 2147483647 h 558"/>
              <a:gd name="T14" fmla="*/ 2147483647 w 524"/>
              <a:gd name="T15" fmla="*/ 2147483647 h 558"/>
              <a:gd name="T16" fmla="*/ 2147483647 w 524"/>
              <a:gd name="T17" fmla="*/ 2147483647 h 558"/>
              <a:gd name="T18" fmla="*/ 2147483647 w 524"/>
              <a:gd name="T19" fmla="*/ 2147483647 h 558"/>
              <a:gd name="T20" fmla="*/ 2147483647 w 524"/>
              <a:gd name="T21" fmla="*/ 0 h 558"/>
              <a:gd name="T22" fmla="*/ 2147483647 w 524"/>
              <a:gd name="T23" fmla="*/ 2147483647 h 558"/>
              <a:gd name="T24" fmla="*/ 2147483647 w 524"/>
              <a:gd name="T25" fmla="*/ 2147483647 h 558"/>
              <a:gd name="T26" fmla="*/ 2147483647 w 524"/>
              <a:gd name="T27" fmla="*/ 2147483647 h 558"/>
              <a:gd name="T28" fmla="*/ 2147483647 w 524"/>
              <a:gd name="T29" fmla="*/ 2147483647 h 558"/>
              <a:gd name="T30" fmla="*/ 2147483647 w 524"/>
              <a:gd name="T31" fmla="*/ 2147483647 h 558"/>
              <a:gd name="T32" fmla="*/ 0 w 524"/>
              <a:gd name="T33" fmla="*/ 2147483647 h 558"/>
              <a:gd name="T34" fmla="*/ 2147483647 w 524"/>
              <a:gd name="T35" fmla="*/ 2147483647 h 55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4"/>
              <a:gd name="T55" fmla="*/ 0 h 558"/>
              <a:gd name="T56" fmla="*/ 524 w 524"/>
              <a:gd name="T57" fmla="*/ 558 h 55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4" h="558">
                <a:moveTo>
                  <a:pt x="33" y="355"/>
                </a:moveTo>
                <a:lnTo>
                  <a:pt x="20" y="335"/>
                </a:lnTo>
                <a:lnTo>
                  <a:pt x="26" y="303"/>
                </a:lnTo>
                <a:lnTo>
                  <a:pt x="61" y="251"/>
                </a:lnTo>
                <a:lnTo>
                  <a:pt x="86" y="236"/>
                </a:lnTo>
                <a:lnTo>
                  <a:pt x="72" y="218"/>
                </a:lnTo>
                <a:lnTo>
                  <a:pt x="62" y="167"/>
                </a:lnTo>
                <a:lnTo>
                  <a:pt x="73" y="73"/>
                </a:lnTo>
                <a:lnTo>
                  <a:pt x="90" y="67"/>
                </a:lnTo>
                <a:lnTo>
                  <a:pt x="120" y="84"/>
                </a:lnTo>
                <a:lnTo>
                  <a:pt x="145" y="0"/>
                </a:lnTo>
                <a:lnTo>
                  <a:pt x="524" y="60"/>
                </a:lnTo>
                <a:lnTo>
                  <a:pt x="445" y="558"/>
                </a:lnTo>
                <a:lnTo>
                  <a:pt x="329" y="543"/>
                </a:lnTo>
                <a:lnTo>
                  <a:pt x="257" y="524"/>
                </a:lnTo>
                <a:lnTo>
                  <a:pt x="108" y="468"/>
                </a:lnTo>
                <a:lnTo>
                  <a:pt x="0" y="383"/>
                </a:lnTo>
                <a:lnTo>
                  <a:pt x="33" y="35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6" name="Freeform 188"/>
          <p:cNvSpPr>
            <a:spLocks noChangeAspect="1"/>
          </p:cNvSpPr>
          <p:nvPr/>
        </p:nvSpPr>
        <p:spPr bwMode="auto">
          <a:xfrm>
            <a:off x="2025782" y="2685999"/>
            <a:ext cx="751142" cy="564625"/>
          </a:xfrm>
          <a:custGeom>
            <a:avLst/>
            <a:gdLst>
              <a:gd name="T0" fmla="*/ 2147483647 w 561"/>
              <a:gd name="T1" fmla="*/ 0 h 405"/>
              <a:gd name="T2" fmla="*/ 2147483647 w 561"/>
              <a:gd name="T3" fmla="*/ 2147483647 h 405"/>
              <a:gd name="T4" fmla="*/ 2147483647 w 561"/>
              <a:gd name="T5" fmla="*/ 2147483647 h 405"/>
              <a:gd name="T6" fmla="*/ 2147483647 w 561"/>
              <a:gd name="T7" fmla="*/ 2147483647 h 405"/>
              <a:gd name="T8" fmla="*/ 2147483647 w 561"/>
              <a:gd name="T9" fmla="*/ 2147483647 h 405"/>
              <a:gd name="T10" fmla="*/ 2147483647 w 561"/>
              <a:gd name="T11" fmla="*/ 2147483647 h 405"/>
              <a:gd name="T12" fmla="*/ 2147483647 w 561"/>
              <a:gd name="T13" fmla="*/ 2147483647 h 405"/>
              <a:gd name="T14" fmla="*/ 0 w 561"/>
              <a:gd name="T15" fmla="*/ 2147483647 h 405"/>
              <a:gd name="T16" fmla="*/ 2147483647 w 561"/>
              <a:gd name="T17" fmla="*/ 0 h 4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1"/>
              <a:gd name="T28" fmla="*/ 0 h 405"/>
              <a:gd name="T29" fmla="*/ 561 w 561"/>
              <a:gd name="T30" fmla="*/ 405 h 4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1" h="405">
                <a:moveTo>
                  <a:pt x="56" y="0"/>
                </a:moveTo>
                <a:lnTo>
                  <a:pt x="416" y="37"/>
                </a:lnTo>
                <a:lnTo>
                  <a:pt x="561" y="49"/>
                </a:lnTo>
                <a:lnTo>
                  <a:pt x="556" y="137"/>
                </a:lnTo>
                <a:lnTo>
                  <a:pt x="536" y="405"/>
                </a:lnTo>
                <a:lnTo>
                  <a:pt x="462" y="400"/>
                </a:lnTo>
                <a:lnTo>
                  <a:pt x="232" y="381"/>
                </a:lnTo>
                <a:lnTo>
                  <a:pt x="0" y="354"/>
                </a:lnTo>
                <a:lnTo>
                  <a:pt x="56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7" name="Freeform 189"/>
          <p:cNvSpPr>
            <a:spLocks noChangeAspect="1"/>
          </p:cNvSpPr>
          <p:nvPr/>
        </p:nvSpPr>
        <p:spPr bwMode="auto">
          <a:xfrm>
            <a:off x="1919538" y="3179635"/>
            <a:ext cx="725644" cy="707691"/>
          </a:xfrm>
          <a:custGeom>
            <a:avLst/>
            <a:gdLst>
              <a:gd name="T0" fmla="*/ 2147483647 w 541"/>
              <a:gd name="T1" fmla="*/ 2147483647 h 507"/>
              <a:gd name="T2" fmla="*/ 2147483647 w 541"/>
              <a:gd name="T3" fmla="*/ 2147483647 h 507"/>
              <a:gd name="T4" fmla="*/ 2147483647 w 541"/>
              <a:gd name="T5" fmla="*/ 2147483647 h 507"/>
              <a:gd name="T6" fmla="*/ 2147483647 w 541"/>
              <a:gd name="T7" fmla="*/ 2147483647 h 507"/>
              <a:gd name="T8" fmla="*/ 2147483647 w 541"/>
              <a:gd name="T9" fmla="*/ 2147483647 h 507"/>
              <a:gd name="T10" fmla="*/ 2147483647 w 541"/>
              <a:gd name="T11" fmla="*/ 2147483647 h 507"/>
              <a:gd name="T12" fmla="*/ 2147483647 w 541"/>
              <a:gd name="T13" fmla="*/ 2147483647 h 507"/>
              <a:gd name="T14" fmla="*/ 2147483647 w 541"/>
              <a:gd name="T15" fmla="*/ 0 h 507"/>
              <a:gd name="T16" fmla="*/ 0 w 541"/>
              <a:gd name="T17" fmla="*/ 2147483647 h 507"/>
              <a:gd name="T18" fmla="*/ 2147483647 w 541"/>
              <a:gd name="T19" fmla="*/ 2147483647 h 50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1"/>
              <a:gd name="T31" fmla="*/ 0 h 507"/>
              <a:gd name="T32" fmla="*/ 541 w 541"/>
              <a:gd name="T33" fmla="*/ 507 h 50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1" h="507">
                <a:moveTo>
                  <a:pt x="68" y="507"/>
                </a:moveTo>
                <a:lnTo>
                  <a:pt x="75" y="469"/>
                </a:lnTo>
                <a:lnTo>
                  <a:pt x="210" y="485"/>
                </a:lnTo>
                <a:lnTo>
                  <a:pt x="204" y="467"/>
                </a:lnTo>
                <a:lnTo>
                  <a:pt x="496" y="492"/>
                </a:lnTo>
                <a:lnTo>
                  <a:pt x="541" y="46"/>
                </a:lnTo>
                <a:lnTo>
                  <a:pt x="311" y="27"/>
                </a:lnTo>
                <a:lnTo>
                  <a:pt x="79" y="0"/>
                </a:lnTo>
                <a:lnTo>
                  <a:pt x="0" y="498"/>
                </a:lnTo>
                <a:lnTo>
                  <a:pt x="68" y="507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" name="Freeform 190"/>
          <p:cNvSpPr>
            <a:spLocks noChangeAspect="1"/>
          </p:cNvSpPr>
          <p:nvPr/>
        </p:nvSpPr>
        <p:spPr bwMode="auto">
          <a:xfrm>
            <a:off x="2199027" y="3294856"/>
            <a:ext cx="1442788" cy="1331289"/>
          </a:xfrm>
          <a:custGeom>
            <a:avLst/>
            <a:gdLst>
              <a:gd name="T0" fmla="*/ 0 w 1076"/>
              <a:gd name="T1" fmla="*/ 2147483647 h 955"/>
              <a:gd name="T2" fmla="*/ 2147483647 w 1076"/>
              <a:gd name="T3" fmla="*/ 2147483647 h 955"/>
              <a:gd name="T4" fmla="*/ 2147483647 w 1076"/>
              <a:gd name="T5" fmla="*/ 0 h 955"/>
              <a:gd name="T6" fmla="*/ 2147483647 w 1076"/>
              <a:gd name="T7" fmla="*/ 2147483647 h 955"/>
              <a:gd name="T8" fmla="*/ 2147483647 w 1076"/>
              <a:gd name="T9" fmla="*/ 2147483647 h 955"/>
              <a:gd name="T10" fmla="*/ 2147483647 w 1076"/>
              <a:gd name="T11" fmla="*/ 2147483647 h 955"/>
              <a:gd name="T12" fmla="*/ 2147483647 w 1076"/>
              <a:gd name="T13" fmla="*/ 2147483647 h 955"/>
              <a:gd name="T14" fmla="*/ 2147483647 w 1076"/>
              <a:gd name="T15" fmla="*/ 2147483647 h 955"/>
              <a:gd name="T16" fmla="*/ 2147483647 w 1076"/>
              <a:gd name="T17" fmla="*/ 2147483647 h 955"/>
              <a:gd name="T18" fmla="*/ 2147483647 w 1076"/>
              <a:gd name="T19" fmla="*/ 2147483647 h 955"/>
              <a:gd name="T20" fmla="*/ 2147483647 w 1076"/>
              <a:gd name="T21" fmla="*/ 2147483647 h 955"/>
              <a:gd name="T22" fmla="*/ 2147483647 w 1076"/>
              <a:gd name="T23" fmla="*/ 2147483647 h 955"/>
              <a:gd name="T24" fmla="*/ 2147483647 w 1076"/>
              <a:gd name="T25" fmla="*/ 2147483647 h 955"/>
              <a:gd name="T26" fmla="*/ 2147483647 w 1076"/>
              <a:gd name="T27" fmla="*/ 2147483647 h 955"/>
              <a:gd name="T28" fmla="*/ 2147483647 w 1076"/>
              <a:gd name="T29" fmla="*/ 2147483647 h 955"/>
              <a:gd name="T30" fmla="*/ 2147483647 w 1076"/>
              <a:gd name="T31" fmla="*/ 2147483647 h 955"/>
              <a:gd name="T32" fmla="*/ 2147483647 w 1076"/>
              <a:gd name="T33" fmla="*/ 2147483647 h 955"/>
              <a:gd name="T34" fmla="*/ 2147483647 w 1076"/>
              <a:gd name="T35" fmla="*/ 2147483647 h 955"/>
              <a:gd name="T36" fmla="*/ 2147483647 w 1076"/>
              <a:gd name="T37" fmla="*/ 2147483647 h 955"/>
              <a:gd name="T38" fmla="*/ 2147483647 w 1076"/>
              <a:gd name="T39" fmla="*/ 2147483647 h 955"/>
              <a:gd name="T40" fmla="*/ 2147483647 w 1076"/>
              <a:gd name="T41" fmla="*/ 2147483647 h 955"/>
              <a:gd name="T42" fmla="*/ 2147483647 w 1076"/>
              <a:gd name="T43" fmla="*/ 2147483647 h 955"/>
              <a:gd name="T44" fmla="*/ 2147483647 w 1076"/>
              <a:gd name="T45" fmla="*/ 2147483647 h 955"/>
              <a:gd name="T46" fmla="*/ 2147483647 w 1076"/>
              <a:gd name="T47" fmla="*/ 2147483647 h 955"/>
              <a:gd name="T48" fmla="*/ 2147483647 w 1076"/>
              <a:gd name="T49" fmla="*/ 2147483647 h 955"/>
              <a:gd name="T50" fmla="*/ 2147483647 w 1076"/>
              <a:gd name="T51" fmla="*/ 2147483647 h 955"/>
              <a:gd name="T52" fmla="*/ 2147483647 w 1076"/>
              <a:gd name="T53" fmla="*/ 2147483647 h 955"/>
              <a:gd name="T54" fmla="*/ 2147483647 w 1076"/>
              <a:gd name="T55" fmla="*/ 2147483647 h 955"/>
              <a:gd name="T56" fmla="*/ 2147483647 w 1076"/>
              <a:gd name="T57" fmla="*/ 2147483647 h 955"/>
              <a:gd name="T58" fmla="*/ 2147483647 w 1076"/>
              <a:gd name="T59" fmla="*/ 2147483647 h 955"/>
              <a:gd name="T60" fmla="*/ 2147483647 w 1076"/>
              <a:gd name="T61" fmla="*/ 2147483647 h 955"/>
              <a:gd name="T62" fmla="*/ 2147483647 w 1076"/>
              <a:gd name="T63" fmla="*/ 2147483647 h 955"/>
              <a:gd name="T64" fmla="*/ 2147483647 w 1076"/>
              <a:gd name="T65" fmla="*/ 2147483647 h 955"/>
              <a:gd name="T66" fmla="*/ 2147483647 w 1076"/>
              <a:gd name="T67" fmla="*/ 2147483647 h 955"/>
              <a:gd name="T68" fmla="*/ 2147483647 w 1076"/>
              <a:gd name="T69" fmla="*/ 2147483647 h 955"/>
              <a:gd name="T70" fmla="*/ 2147483647 w 1076"/>
              <a:gd name="T71" fmla="*/ 2147483647 h 955"/>
              <a:gd name="T72" fmla="*/ 2147483647 w 1076"/>
              <a:gd name="T73" fmla="*/ 2147483647 h 955"/>
              <a:gd name="T74" fmla="*/ 2147483647 w 1076"/>
              <a:gd name="T75" fmla="*/ 2147483647 h 955"/>
              <a:gd name="T76" fmla="*/ 2147483647 w 1076"/>
              <a:gd name="T77" fmla="*/ 2147483647 h 955"/>
              <a:gd name="T78" fmla="*/ 2147483647 w 1076"/>
              <a:gd name="T79" fmla="*/ 2147483647 h 955"/>
              <a:gd name="T80" fmla="*/ 2147483647 w 1076"/>
              <a:gd name="T81" fmla="*/ 2147483647 h 955"/>
              <a:gd name="T82" fmla="*/ 2147483647 w 1076"/>
              <a:gd name="T83" fmla="*/ 2147483647 h 955"/>
              <a:gd name="T84" fmla="*/ 2147483647 w 1076"/>
              <a:gd name="T85" fmla="*/ 2147483647 h 955"/>
              <a:gd name="T86" fmla="*/ 2147483647 w 1076"/>
              <a:gd name="T87" fmla="*/ 2147483647 h 955"/>
              <a:gd name="T88" fmla="*/ 2147483647 w 1076"/>
              <a:gd name="T89" fmla="*/ 2147483647 h 955"/>
              <a:gd name="T90" fmla="*/ 2147483647 w 1076"/>
              <a:gd name="T91" fmla="*/ 2147483647 h 955"/>
              <a:gd name="T92" fmla="*/ 2147483647 w 1076"/>
              <a:gd name="T93" fmla="*/ 2147483647 h 955"/>
              <a:gd name="T94" fmla="*/ 2147483647 w 1076"/>
              <a:gd name="T95" fmla="*/ 2147483647 h 955"/>
              <a:gd name="T96" fmla="*/ 2147483647 w 1076"/>
              <a:gd name="T97" fmla="*/ 2147483647 h 955"/>
              <a:gd name="T98" fmla="*/ 2147483647 w 1076"/>
              <a:gd name="T99" fmla="*/ 2147483647 h 955"/>
              <a:gd name="T100" fmla="*/ 0 w 1076"/>
              <a:gd name="T101" fmla="*/ 2147483647 h 9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76"/>
              <a:gd name="T154" fmla="*/ 0 h 955"/>
              <a:gd name="T155" fmla="*/ 1076 w 1076"/>
              <a:gd name="T156" fmla="*/ 955 h 95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76" h="955">
                <a:moveTo>
                  <a:pt x="0" y="374"/>
                </a:moveTo>
                <a:lnTo>
                  <a:pt x="292" y="399"/>
                </a:lnTo>
                <a:lnTo>
                  <a:pt x="333" y="0"/>
                </a:lnTo>
                <a:lnTo>
                  <a:pt x="566" y="13"/>
                </a:lnTo>
                <a:lnTo>
                  <a:pt x="558" y="184"/>
                </a:lnTo>
                <a:lnTo>
                  <a:pt x="581" y="202"/>
                </a:lnTo>
                <a:lnTo>
                  <a:pt x="602" y="202"/>
                </a:lnTo>
                <a:lnTo>
                  <a:pt x="619" y="219"/>
                </a:lnTo>
                <a:lnTo>
                  <a:pt x="654" y="226"/>
                </a:lnTo>
                <a:lnTo>
                  <a:pt x="725" y="255"/>
                </a:lnTo>
                <a:lnTo>
                  <a:pt x="737" y="243"/>
                </a:lnTo>
                <a:lnTo>
                  <a:pt x="783" y="268"/>
                </a:lnTo>
                <a:lnTo>
                  <a:pt x="843" y="266"/>
                </a:lnTo>
                <a:lnTo>
                  <a:pt x="885" y="255"/>
                </a:lnTo>
                <a:lnTo>
                  <a:pt x="942" y="245"/>
                </a:lnTo>
                <a:lnTo>
                  <a:pt x="994" y="271"/>
                </a:lnTo>
                <a:lnTo>
                  <a:pt x="1002" y="280"/>
                </a:lnTo>
                <a:lnTo>
                  <a:pt x="1030" y="280"/>
                </a:lnTo>
                <a:lnTo>
                  <a:pt x="1036" y="422"/>
                </a:lnTo>
                <a:lnTo>
                  <a:pt x="1076" y="491"/>
                </a:lnTo>
                <a:lnTo>
                  <a:pt x="1061" y="545"/>
                </a:lnTo>
                <a:lnTo>
                  <a:pt x="1064" y="591"/>
                </a:lnTo>
                <a:lnTo>
                  <a:pt x="1047" y="613"/>
                </a:lnTo>
                <a:lnTo>
                  <a:pt x="1053" y="621"/>
                </a:lnTo>
                <a:lnTo>
                  <a:pt x="1009" y="633"/>
                </a:lnTo>
                <a:lnTo>
                  <a:pt x="974" y="638"/>
                </a:lnTo>
                <a:lnTo>
                  <a:pt x="981" y="613"/>
                </a:lnTo>
                <a:lnTo>
                  <a:pt x="962" y="627"/>
                </a:lnTo>
                <a:lnTo>
                  <a:pt x="963" y="655"/>
                </a:lnTo>
                <a:lnTo>
                  <a:pt x="939" y="684"/>
                </a:lnTo>
                <a:lnTo>
                  <a:pt x="812" y="745"/>
                </a:lnTo>
                <a:lnTo>
                  <a:pt x="772" y="784"/>
                </a:lnTo>
                <a:lnTo>
                  <a:pt x="735" y="868"/>
                </a:lnTo>
                <a:lnTo>
                  <a:pt x="765" y="955"/>
                </a:lnTo>
                <a:lnTo>
                  <a:pt x="736" y="955"/>
                </a:lnTo>
                <a:lnTo>
                  <a:pt x="598" y="910"/>
                </a:lnTo>
                <a:lnTo>
                  <a:pt x="583" y="872"/>
                </a:lnTo>
                <a:lnTo>
                  <a:pt x="568" y="855"/>
                </a:lnTo>
                <a:lnTo>
                  <a:pt x="564" y="805"/>
                </a:lnTo>
                <a:lnTo>
                  <a:pt x="538" y="787"/>
                </a:lnTo>
                <a:lnTo>
                  <a:pt x="464" y="654"/>
                </a:lnTo>
                <a:lnTo>
                  <a:pt x="428" y="628"/>
                </a:lnTo>
                <a:lnTo>
                  <a:pt x="417" y="607"/>
                </a:lnTo>
                <a:lnTo>
                  <a:pt x="309" y="602"/>
                </a:lnTo>
                <a:lnTo>
                  <a:pt x="251" y="665"/>
                </a:lnTo>
                <a:lnTo>
                  <a:pt x="154" y="600"/>
                </a:lnTo>
                <a:lnTo>
                  <a:pt x="124" y="509"/>
                </a:lnTo>
                <a:lnTo>
                  <a:pt x="30" y="424"/>
                </a:lnTo>
                <a:lnTo>
                  <a:pt x="20" y="396"/>
                </a:lnTo>
                <a:lnTo>
                  <a:pt x="6" y="392"/>
                </a:lnTo>
                <a:lnTo>
                  <a:pt x="0" y="37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" name="Freeform 193"/>
          <p:cNvSpPr>
            <a:spLocks noChangeAspect="1"/>
          </p:cNvSpPr>
          <p:nvPr/>
        </p:nvSpPr>
        <p:spPr bwMode="auto">
          <a:xfrm>
            <a:off x="2582497" y="2488325"/>
            <a:ext cx="849949" cy="408451"/>
          </a:xfrm>
          <a:custGeom>
            <a:avLst/>
            <a:gdLst>
              <a:gd name="T0" fmla="*/ 2147483647 w 634"/>
              <a:gd name="T1" fmla="*/ 0 h 292"/>
              <a:gd name="T2" fmla="*/ 2147483647 w 634"/>
              <a:gd name="T3" fmla="*/ 2147483647 h 292"/>
              <a:gd name="T4" fmla="*/ 2147483647 w 634"/>
              <a:gd name="T5" fmla="*/ 2147483647 h 292"/>
              <a:gd name="T6" fmla="*/ 2147483647 w 634"/>
              <a:gd name="T7" fmla="*/ 2147483647 h 292"/>
              <a:gd name="T8" fmla="*/ 2147483647 w 634"/>
              <a:gd name="T9" fmla="*/ 2147483647 h 292"/>
              <a:gd name="T10" fmla="*/ 2147483647 w 634"/>
              <a:gd name="T11" fmla="*/ 2147483647 h 292"/>
              <a:gd name="T12" fmla="*/ 2147483647 w 634"/>
              <a:gd name="T13" fmla="*/ 2147483647 h 292"/>
              <a:gd name="T14" fmla="*/ 2147483647 w 634"/>
              <a:gd name="T15" fmla="*/ 2147483647 h 292"/>
              <a:gd name="T16" fmla="*/ 2147483647 w 634"/>
              <a:gd name="T17" fmla="*/ 2147483647 h 292"/>
              <a:gd name="T18" fmla="*/ 2147483647 w 634"/>
              <a:gd name="T19" fmla="*/ 2147483647 h 292"/>
              <a:gd name="T20" fmla="*/ 2147483647 w 634"/>
              <a:gd name="T21" fmla="*/ 2147483647 h 292"/>
              <a:gd name="T22" fmla="*/ 2147483647 w 634"/>
              <a:gd name="T23" fmla="*/ 2147483647 h 292"/>
              <a:gd name="T24" fmla="*/ 2147483647 w 634"/>
              <a:gd name="T25" fmla="*/ 2147483647 h 292"/>
              <a:gd name="T26" fmla="*/ 2147483647 w 634"/>
              <a:gd name="T27" fmla="*/ 2147483647 h 292"/>
              <a:gd name="T28" fmla="*/ 2147483647 w 634"/>
              <a:gd name="T29" fmla="*/ 2147483647 h 292"/>
              <a:gd name="T30" fmla="*/ 2147483647 w 634"/>
              <a:gd name="T31" fmla="*/ 2147483647 h 292"/>
              <a:gd name="T32" fmla="*/ 2147483647 w 634"/>
              <a:gd name="T33" fmla="*/ 2147483647 h 292"/>
              <a:gd name="T34" fmla="*/ 0 w 634"/>
              <a:gd name="T35" fmla="*/ 2147483647 h 292"/>
              <a:gd name="T36" fmla="*/ 2147483647 w 634"/>
              <a:gd name="T37" fmla="*/ 0 h 2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34"/>
              <a:gd name="T58" fmla="*/ 0 h 292"/>
              <a:gd name="T59" fmla="*/ 634 w 634"/>
              <a:gd name="T60" fmla="*/ 292 h 29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34" h="292">
                <a:moveTo>
                  <a:pt x="18" y="0"/>
                </a:moveTo>
                <a:lnTo>
                  <a:pt x="409" y="21"/>
                </a:lnTo>
                <a:lnTo>
                  <a:pt x="435" y="40"/>
                </a:lnTo>
                <a:lnTo>
                  <a:pt x="482" y="37"/>
                </a:lnTo>
                <a:lnTo>
                  <a:pt x="530" y="53"/>
                </a:lnTo>
                <a:lnTo>
                  <a:pt x="544" y="68"/>
                </a:lnTo>
                <a:lnTo>
                  <a:pt x="556" y="72"/>
                </a:lnTo>
                <a:lnTo>
                  <a:pt x="577" y="127"/>
                </a:lnTo>
                <a:lnTo>
                  <a:pt x="577" y="144"/>
                </a:lnTo>
                <a:lnTo>
                  <a:pt x="592" y="171"/>
                </a:lnTo>
                <a:lnTo>
                  <a:pt x="599" y="212"/>
                </a:lnTo>
                <a:lnTo>
                  <a:pt x="594" y="224"/>
                </a:lnTo>
                <a:lnTo>
                  <a:pt x="604" y="238"/>
                </a:lnTo>
                <a:lnTo>
                  <a:pt x="634" y="292"/>
                </a:lnTo>
                <a:lnTo>
                  <a:pt x="352" y="289"/>
                </a:lnTo>
                <a:lnTo>
                  <a:pt x="140" y="278"/>
                </a:lnTo>
                <a:lnTo>
                  <a:pt x="145" y="189"/>
                </a:lnTo>
                <a:lnTo>
                  <a:pt x="0" y="177"/>
                </a:lnTo>
                <a:lnTo>
                  <a:pt x="1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0" name="Freeform 194"/>
          <p:cNvSpPr>
            <a:spLocks noChangeAspect="1"/>
          </p:cNvSpPr>
          <p:nvPr/>
        </p:nvSpPr>
        <p:spPr bwMode="auto">
          <a:xfrm>
            <a:off x="2743988" y="2876026"/>
            <a:ext cx="764954" cy="394254"/>
          </a:xfrm>
          <a:custGeom>
            <a:avLst/>
            <a:gdLst>
              <a:gd name="T0" fmla="*/ 2147483647 w 571"/>
              <a:gd name="T1" fmla="*/ 0 h 282"/>
              <a:gd name="T2" fmla="*/ 2147483647 w 571"/>
              <a:gd name="T3" fmla="*/ 2147483647 h 282"/>
              <a:gd name="T4" fmla="*/ 2147483647 w 571"/>
              <a:gd name="T5" fmla="*/ 2147483647 h 282"/>
              <a:gd name="T6" fmla="*/ 2147483647 w 571"/>
              <a:gd name="T7" fmla="*/ 2147483647 h 282"/>
              <a:gd name="T8" fmla="*/ 2147483647 w 571"/>
              <a:gd name="T9" fmla="*/ 2147483647 h 282"/>
              <a:gd name="T10" fmla="*/ 2147483647 w 571"/>
              <a:gd name="T11" fmla="*/ 2147483647 h 282"/>
              <a:gd name="T12" fmla="*/ 2147483647 w 571"/>
              <a:gd name="T13" fmla="*/ 2147483647 h 282"/>
              <a:gd name="T14" fmla="*/ 2147483647 w 571"/>
              <a:gd name="T15" fmla="*/ 2147483647 h 282"/>
              <a:gd name="T16" fmla="*/ 2147483647 w 571"/>
              <a:gd name="T17" fmla="*/ 2147483647 h 282"/>
              <a:gd name="T18" fmla="*/ 2147483647 w 571"/>
              <a:gd name="T19" fmla="*/ 2147483647 h 282"/>
              <a:gd name="T20" fmla="*/ 2147483647 w 571"/>
              <a:gd name="T21" fmla="*/ 2147483647 h 282"/>
              <a:gd name="T22" fmla="*/ 2147483647 w 571"/>
              <a:gd name="T23" fmla="*/ 2147483647 h 282"/>
              <a:gd name="T24" fmla="*/ 0 w 571"/>
              <a:gd name="T25" fmla="*/ 2147483647 h 282"/>
              <a:gd name="T26" fmla="*/ 2147483647 w 571"/>
              <a:gd name="T27" fmla="*/ 0 h 28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71"/>
              <a:gd name="T43" fmla="*/ 0 h 282"/>
              <a:gd name="T44" fmla="*/ 571 w 571"/>
              <a:gd name="T45" fmla="*/ 282 h 28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71" h="282">
                <a:moveTo>
                  <a:pt x="20" y="0"/>
                </a:moveTo>
                <a:lnTo>
                  <a:pt x="233" y="11"/>
                </a:lnTo>
                <a:lnTo>
                  <a:pt x="515" y="14"/>
                </a:lnTo>
                <a:lnTo>
                  <a:pt x="531" y="26"/>
                </a:lnTo>
                <a:lnTo>
                  <a:pt x="539" y="24"/>
                </a:lnTo>
                <a:lnTo>
                  <a:pt x="550" y="38"/>
                </a:lnTo>
                <a:lnTo>
                  <a:pt x="541" y="38"/>
                </a:lnTo>
                <a:lnTo>
                  <a:pt x="531" y="57"/>
                </a:lnTo>
                <a:lnTo>
                  <a:pt x="554" y="87"/>
                </a:lnTo>
                <a:lnTo>
                  <a:pt x="571" y="90"/>
                </a:lnTo>
                <a:lnTo>
                  <a:pt x="568" y="281"/>
                </a:lnTo>
                <a:lnTo>
                  <a:pt x="326" y="282"/>
                </a:lnTo>
                <a:lnTo>
                  <a:pt x="0" y="268"/>
                </a:lnTo>
                <a:lnTo>
                  <a:pt x="2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1" name="Freeform 195"/>
          <p:cNvSpPr>
            <a:spLocks noChangeAspect="1"/>
          </p:cNvSpPr>
          <p:nvPr/>
        </p:nvSpPr>
        <p:spPr bwMode="auto">
          <a:xfrm>
            <a:off x="2639869" y="3244069"/>
            <a:ext cx="889260" cy="443399"/>
          </a:xfrm>
          <a:custGeom>
            <a:avLst/>
            <a:gdLst>
              <a:gd name="T0" fmla="*/ 2147483647 w 664"/>
              <a:gd name="T1" fmla="*/ 0 h 318"/>
              <a:gd name="T2" fmla="*/ 2147483647 w 664"/>
              <a:gd name="T3" fmla="*/ 2147483647 h 318"/>
              <a:gd name="T4" fmla="*/ 2147483647 w 664"/>
              <a:gd name="T5" fmla="*/ 2147483647 h 318"/>
              <a:gd name="T6" fmla="*/ 2147483647 w 664"/>
              <a:gd name="T7" fmla="*/ 2147483647 h 318"/>
              <a:gd name="T8" fmla="*/ 2147483647 w 664"/>
              <a:gd name="T9" fmla="*/ 2147483647 h 318"/>
              <a:gd name="T10" fmla="*/ 2147483647 w 664"/>
              <a:gd name="T11" fmla="*/ 2147483647 h 318"/>
              <a:gd name="T12" fmla="*/ 2147483647 w 664"/>
              <a:gd name="T13" fmla="*/ 2147483647 h 318"/>
              <a:gd name="T14" fmla="*/ 2147483647 w 664"/>
              <a:gd name="T15" fmla="*/ 2147483647 h 318"/>
              <a:gd name="T16" fmla="*/ 2147483647 w 664"/>
              <a:gd name="T17" fmla="*/ 2147483647 h 318"/>
              <a:gd name="T18" fmla="*/ 2147483647 w 664"/>
              <a:gd name="T19" fmla="*/ 2147483647 h 318"/>
              <a:gd name="T20" fmla="*/ 2147483647 w 664"/>
              <a:gd name="T21" fmla="*/ 2147483647 h 318"/>
              <a:gd name="T22" fmla="*/ 2147483647 w 664"/>
              <a:gd name="T23" fmla="*/ 2147483647 h 318"/>
              <a:gd name="T24" fmla="*/ 2147483647 w 664"/>
              <a:gd name="T25" fmla="*/ 2147483647 h 318"/>
              <a:gd name="T26" fmla="*/ 2147483647 w 664"/>
              <a:gd name="T27" fmla="*/ 2147483647 h 318"/>
              <a:gd name="T28" fmla="*/ 2147483647 w 664"/>
              <a:gd name="T29" fmla="*/ 2147483647 h 318"/>
              <a:gd name="T30" fmla="*/ 2147483647 w 664"/>
              <a:gd name="T31" fmla="*/ 2147483647 h 318"/>
              <a:gd name="T32" fmla="*/ 2147483647 w 664"/>
              <a:gd name="T33" fmla="*/ 2147483647 h 318"/>
              <a:gd name="T34" fmla="*/ 2147483647 w 664"/>
              <a:gd name="T35" fmla="*/ 2147483647 h 318"/>
              <a:gd name="T36" fmla="*/ 2147483647 w 664"/>
              <a:gd name="T37" fmla="*/ 2147483647 h 318"/>
              <a:gd name="T38" fmla="*/ 0 w 664"/>
              <a:gd name="T39" fmla="*/ 2147483647 h 318"/>
              <a:gd name="T40" fmla="*/ 2147483647 w 664"/>
              <a:gd name="T41" fmla="*/ 0 h 31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64"/>
              <a:gd name="T64" fmla="*/ 0 h 318"/>
              <a:gd name="T65" fmla="*/ 664 w 664"/>
              <a:gd name="T66" fmla="*/ 318 h 31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64" h="318">
                <a:moveTo>
                  <a:pt x="5" y="0"/>
                </a:moveTo>
                <a:lnTo>
                  <a:pt x="78" y="5"/>
                </a:lnTo>
                <a:lnTo>
                  <a:pt x="404" y="19"/>
                </a:lnTo>
                <a:lnTo>
                  <a:pt x="646" y="17"/>
                </a:lnTo>
                <a:lnTo>
                  <a:pt x="649" y="64"/>
                </a:lnTo>
                <a:lnTo>
                  <a:pt x="664" y="164"/>
                </a:lnTo>
                <a:lnTo>
                  <a:pt x="661" y="318"/>
                </a:lnTo>
                <a:lnTo>
                  <a:pt x="609" y="292"/>
                </a:lnTo>
                <a:lnTo>
                  <a:pt x="552" y="302"/>
                </a:lnTo>
                <a:lnTo>
                  <a:pt x="510" y="313"/>
                </a:lnTo>
                <a:lnTo>
                  <a:pt x="450" y="315"/>
                </a:lnTo>
                <a:lnTo>
                  <a:pt x="404" y="290"/>
                </a:lnTo>
                <a:lnTo>
                  <a:pt x="392" y="302"/>
                </a:lnTo>
                <a:lnTo>
                  <a:pt x="322" y="273"/>
                </a:lnTo>
                <a:lnTo>
                  <a:pt x="287" y="266"/>
                </a:lnTo>
                <a:lnTo>
                  <a:pt x="269" y="250"/>
                </a:lnTo>
                <a:lnTo>
                  <a:pt x="248" y="249"/>
                </a:lnTo>
                <a:lnTo>
                  <a:pt x="225" y="231"/>
                </a:lnTo>
                <a:lnTo>
                  <a:pt x="233" y="59"/>
                </a:lnTo>
                <a:lnTo>
                  <a:pt x="0" y="47"/>
                </a:lnTo>
                <a:lnTo>
                  <a:pt x="5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2" name="Freeform 197"/>
          <p:cNvSpPr>
            <a:spLocks noChangeAspect="1"/>
          </p:cNvSpPr>
          <p:nvPr/>
        </p:nvSpPr>
        <p:spPr bwMode="auto">
          <a:xfrm>
            <a:off x="3314516" y="2452285"/>
            <a:ext cx="616213" cy="390978"/>
          </a:xfrm>
          <a:custGeom>
            <a:avLst/>
            <a:gdLst>
              <a:gd name="T0" fmla="*/ 2147483647 w 460"/>
              <a:gd name="T1" fmla="*/ 2147483647 h 280"/>
              <a:gd name="T2" fmla="*/ 2147483647 w 460"/>
              <a:gd name="T3" fmla="*/ 2147483647 h 280"/>
              <a:gd name="T4" fmla="*/ 2147483647 w 460"/>
              <a:gd name="T5" fmla="*/ 2147483647 h 280"/>
              <a:gd name="T6" fmla="*/ 2147483647 w 460"/>
              <a:gd name="T7" fmla="*/ 2147483647 h 280"/>
              <a:gd name="T8" fmla="*/ 2147483647 w 460"/>
              <a:gd name="T9" fmla="*/ 2147483647 h 280"/>
              <a:gd name="T10" fmla="*/ 2147483647 w 460"/>
              <a:gd name="T11" fmla="*/ 2147483647 h 280"/>
              <a:gd name="T12" fmla="*/ 2147483647 w 460"/>
              <a:gd name="T13" fmla="*/ 2147483647 h 280"/>
              <a:gd name="T14" fmla="*/ 2147483647 w 460"/>
              <a:gd name="T15" fmla="*/ 2147483647 h 280"/>
              <a:gd name="T16" fmla="*/ 2147483647 w 460"/>
              <a:gd name="T17" fmla="*/ 2147483647 h 280"/>
              <a:gd name="T18" fmla="*/ 2147483647 w 460"/>
              <a:gd name="T19" fmla="*/ 2147483647 h 280"/>
              <a:gd name="T20" fmla="*/ 2147483647 w 460"/>
              <a:gd name="T21" fmla="*/ 2147483647 h 280"/>
              <a:gd name="T22" fmla="*/ 2147483647 w 460"/>
              <a:gd name="T23" fmla="*/ 2147483647 h 280"/>
              <a:gd name="T24" fmla="*/ 2147483647 w 460"/>
              <a:gd name="T25" fmla="*/ 2147483647 h 280"/>
              <a:gd name="T26" fmla="*/ 2147483647 w 460"/>
              <a:gd name="T27" fmla="*/ 2147483647 h 280"/>
              <a:gd name="T28" fmla="*/ 2147483647 w 460"/>
              <a:gd name="T29" fmla="*/ 2147483647 h 280"/>
              <a:gd name="T30" fmla="*/ 2147483647 w 460"/>
              <a:gd name="T31" fmla="*/ 2147483647 h 280"/>
              <a:gd name="T32" fmla="*/ 2147483647 w 460"/>
              <a:gd name="T33" fmla="*/ 2147483647 h 280"/>
              <a:gd name="T34" fmla="*/ 2147483647 w 460"/>
              <a:gd name="T35" fmla="*/ 2147483647 h 280"/>
              <a:gd name="T36" fmla="*/ 2147483647 w 460"/>
              <a:gd name="T37" fmla="*/ 0 h 280"/>
              <a:gd name="T38" fmla="*/ 2147483647 w 460"/>
              <a:gd name="T39" fmla="*/ 2147483647 h 280"/>
              <a:gd name="T40" fmla="*/ 0 w 460"/>
              <a:gd name="T41" fmla="*/ 2147483647 h 280"/>
              <a:gd name="T42" fmla="*/ 2147483647 w 460"/>
              <a:gd name="T43" fmla="*/ 2147483647 h 2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60"/>
              <a:gd name="T67" fmla="*/ 0 h 280"/>
              <a:gd name="T68" fmla="*/ 460 w 460"/>
              <a:gd name="T69" fmla="*/ 280 h 28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60" h="280">
                <a:moveTo>
                  <a:pt x="2" y="27"/>
                </a:moveTo>
                <a:lnTo>
                  <a:pt x="10" y="43"/>
                </a:lnTo>
                <a:lnTo>
                  <a:pt x="5" y="58"/>
                </a:lnTo>
                <a:lnTo>
                  <a:pt x="10" y="98"/>
                </a:lnTo>
                <a:lnTo>
                  <a:pt x="32" y="153"/>
                </a:lnTo>
                <a:lnTo>
                  <a:pt x="32" y="170"/>
                </a:lnTo>
                <a:lnTo>
                  <a:pt x="46" y="197"/>
                </a:lnTo>
                <a:lnTo>
                  <a:pt x="53" y="238"/>
                </a:lnTo>
                <a:lnTo>
                  <a:pt x="49" y="251"/>
                </a:lnTo>
                <a:lnTo>
                  <a:pt x="58" y="265"/>
                </a:lnTo>
                <a:lnTo>
                  <a:pt x="356" y="258"/>
                </a:lnTo>
                <a:lnTo>
                  <a:pt x="377" y="280"/>
                </a:lnTo>
                <a:lnTo>
                  <a:pt x="408" y="216"/>
                </a:lnTo>
                <a:lnTo>
                  <a:pt x="399" y="192"/>
                </a:lnTo>
                <a:lnTo>
                  <a:pt x="451" y="154"/>
                </a:lnTo>
                <a:lnTo>
                  <a:pt x="460" y="127"/>
                </a:lnTo>
                <a:lnTo>
                  <a:pt x="422" y="86"/>
                </a:lnTo>
                <a:lnTo>
                  <a:pt x="385" y="44"/>
                </a:lnTo>
                <a:lnTo>
                  <a:pt x="377" y="0"/>
                </a:lnTo>
                <a:lnTo>
                  <a:pt x="12" y="6"/>
                </a:lnTo>
                <a:lnTo>
                  <a:pt x="0" y="6"/>
                </a:lnTo>
                <a:lnTo>
                  <a:pt x="2" y="27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3" name="Freeform 198"/>
          <p:cNvSpPr>
            <a:spLocks noChangeAspect="1"/>
          </p:cNvSpPr>
          <p:nvPr/>
        </p:nvSpPr>
        <p:spPr bwMode="auto">
          <a:xfrm>
            <a:off x="3392597" y="2819187"/>
            <a:ext cx="685272" cy="570084"/>
          </a:xfrm>
          <a:custGeom>
            <a:avLst/>
            <a:gdLst>
              <a:gd name="T0" fmla="*/ 2147483647 w 512"/>
              <a:gd name="T1" fmla="*/ 2147483647 h 409"/>
              <a:gd name="T2" fmla="*/ 2147483647 w 512"/>
              <a:gd name="T3" fmla="*/ 2147483647 h 409"/>
              <a:gd name="T4" fmla="*/ 2147483647 w 512"/>
              <a:gd name="T5" fmla="*/ 2147483647 h 409"/>
              <a:gd name="T6" fmla="*/ 2147483647 w 512"/>
              <a:gd name="T7" fmla="*/ 2147483647 h 409"/>
              <a:gd name="T8" fmla="*/ 2147483647 w 512"/>
              <a:gd name="T9" fmla="*/ 2147483647 h 409"/>
              <a:gd name="T10" fmla="*/ 2147483647 w 512"/>
              <a:gd name="T11" fmla="*/ 2147483647 h 409"/>
              <a:gd name="T12" fmla="*/ 2147483647 w 512"/>
              <a:gd name="T13" fmla="*/ 2147483647 h 409"/>
              <a:gd name="T14" fmla="*/ 2147483647 w 512"/>
              <a:gd name="T15" fmla="*/ 2147483647 h 409"/>
              <a:gd name="T16" fmla="*/ 2147483647 w 512"/>
              <a:gd name="T17" fmla="*/ 2147483647 h 409"/>
              <a:gd name="T18" fmla="*/ 2147483647 w 512"/>
              <a:gd name="T19" fmla="*/ 2147483647 h 409"/>
              <a:gd name="T20" fmla="*/ 2147483647 w 512"/>
              <a:gd name="T21" fmla="*/ 2147483647 h 409"/>
              <a:gd name="T22" fmla="*/ 2147483647 w 512"/>
              <a:gd name="T23" fmla="*/ 2147483647 h 409"/>
              <a:gd name="T24" fmla="*/ 2147483647 w 512"/>
              <a:gd name="T25" fmla="*/ 2147483647 h 409"/>
              <a:gd name="T26" fmla="*/ 2147483647 w 512"/>
              <a:gd name="T27" fmla="*/ 2147483647 h 409"/>
              <a:gd name="T28" fmla="*/ 2147483647 w 512"/>
              <a:gd name="T29" fmla="*/ 2147483647 h 409"/>
              <a:gd name="T30" fmla="*/ 2147483647 w 512"/>
              <a:gd name="T31" fmla="*/ 2147483647 h 409"/>
              <a:gd name="T32" fmla="*/ 2147483647 w 512"/>
              <a:gd name="T33" fmla="*/ 2147483647 h 409"/>
              <a:gd name="T34" fmla="*/ 2147483647 w 512"/>
              <a:gd name="T35" fmla="*/ 2147483647 h 409"/>
              <a:gd name="T36" fmla="*/ 2147483647 w 512"/>
              <a:gd name="T37" fmla="*/ 2147483647 h 409"/>
              <a:gd name="T38" fmla="*/ 2147483647 w 512"/>
              <a:gd name="T39" fmla="*/ 2147483647 h 409"/>
              <a:gd name="T40" fmla="*/ 2147483647 w 512"/>
              <a:gd name="T41" fmla="*/ 2147483647 h 409"/>
              <a:gd name="T42" fmla="*/ 2147483647 w 512"/>
              <a:gd name="T43" fmla="*/ 2147483647 h 409"/>
              <a:gd name="T44" fmla="*/ 2147483647 w 512"/>
              <a:gd name="T45" fmla="*/ 2147483647 h 409"/>
              <a:gd name="T46" fmla="*/ 2147483647 w 512"/>
              <a:gd name="T47" fmla="*/ 2147483647 h 409"/>
              <a:gd name="T48" fmla="*/ 2147483647 w 512"/>
              <a:gd name="T49" fmla="*/ 2147483647 h 409"/>
              <a:gd name="T50" fmla="*/ 2147483647 w 512"/>
              <a:gd name="T51" fmla="*/ 2147483647 h 409"/>
              <a:gd name="T52" fmla="*/ 2147483647 w 512"/>
              <a:gd name="T53" fmla="*/ 2147483647 h 409"/>
              <a:gd name="T54" fmla="*/ 2147483647 w 512"/>
              <a:gd name="T55" fmla="*/ 2147483647 h 409"/>
              <a:gd name="T56" fmla="*/ 2147483647 w 512"/>
              <a:gd name="T57" fmla="*/ 2147483647 h 409"/>
              <a:gd name="T58" fmla="*/ 2147483647 w 512"/>
              <a:gd name="T59" fmla="*/ 2147483647 h 409"/>
              <a:gd name="T60" fmla="*/ 2147483647 w 512"/>
              <a:gd name="T61" fmla="*/ 2147483647 h 409"/>
              <a:gd name="T62" fmla="*/ 2147483647 w 512"/>
              <a:gd name="T63" fmla="*/ 2147483647 h 409"/>
              <a:gd name="T64" fmla="*/ 2147483647 w 512"/>
              <a:gd name="T65" fmla="*/ 2147483647 h 409"/>
              <a:gd name="T66" fmla="*/ 2147483647 w 512"/>
              <a:gd name="T67" fmla="*/ 0 h 409"/>
              <a:gd name="T68" fmla="*/ 0 w 512"/>
              <a:gd name="T69" fmla="*/ 2147483647 h 409"/>
              <a:gd name="T70" fmla="*/ 2147483647 w 512"/>
              <a:gd name="T71" fmla="*/ 2147483647 h 40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12"/>
              <a:gd name="T109" fmla="*/ 0 h 409"/>
              <a:gd name="T110" fmla="*/ 512 w 512"/>
              <a:gd name="T111" fmla="*/ 409 h 40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12" h="409">
                <a:moveTo>
                  <a:pt x="31" y="60"/>
                </a:moveTo>
                <a:lnTo>
                  <a:pt x="47" y="72"/>
                </a:lnTo>
                <a:lnTo>
                  <a:pt x="55" y="70"/>
                </a:lnTo>
                <a:lnTo>
                  <a:pt x="65" y="84"/>
                </a:lnTo>
                <a:lnTo>
                  <a:pt x="57" y="84"/>
                </a:lnTo>
                <a:lnTo>
                  <a:pt x="47" y="102"/>
                </a:lnTo>
                <a:lnTo>
                  <a:pt x="70" y="133"/>
                </a:lnTo>
                <a:lnTo>
                  <a:pt x="87" y="136"/>
                </a:lnTo>
                <a:lnTo>
                  <a:pt x="84" y="327"/>
                </a:lnTo>
                <a:lnTo>
                  <a:pt x="87" y="374"/>
                </a:lnTo>
                <a:lnTo>
                  <a:pt x="428" y="364"/>
                </a:lnTo>
                <a:lnTo>
                  <a:pt x="431" y="391"/>
                </a:lnTo>
                <a:lnTo>
                  <a:pt x="416" y="409"/>
                </a:lnTo>
                <a:lnTo>
                  <a:pt x="469" y="407"/>
                </a:lnTo>
                <a:lnTo>
                  <a:pt x="478" y="391"/>
                </a:lnTo>
                <a:lnTo>
                  <a:pt x="478" y="374"/>
                </a:lnTo>
                <a:lnTo>
                  <a:pt x="492" y="361"/>
                </a:lnTo>
                <a:lnTo>
                  <a:pt x="494" y="347"/>
                </a:lnTo>
                <a:lnTo>
                  <a:pt x="508" y="346"/>
                </a:lnTo>
                <a:lnTo>
                  <a:pt x="512" y="318"/>
                </a:lnTo>
                <a:lnTo>
                  <a:pt x="493" y="314"/>
                </a:lnTo>
                <a:lnTo>
                  <a:pt x="481" y="295"/>
                </a:lnTo>
                <a:lnTo>
                  <a:pt x="462" y="245"/>
                </a:lnTo>
                <a:lnTo>
                  <a:pt x="441" y="238"/>
                </a:lnTo>
                <a:lnTo>
                  <a:pt x="416" y="219"/>
                </a:lnTo>
                <a:lnTo>
                  <a:pt x="407" y="194"/>
                </a:lnTo>
                <a:lnTo>
                  <a:pt x="422" y="155"/>
                </a:lnTo>
                <a:lnTo>
                  <a:pt x="410" y="148"/>
                </a:lnTo>
                <a:lnTo>
                  <a:pt x="381" y="148"/>
                </a:lnTo>
                <a:lnTo>
                  <a:pt x="374" y="123"/>
                </a:lnTo>
                <a:lnTo>
                  <a:pt x="326" y="76"/>
                </a:lnTo>
                <a:lnTo>
                  <a:pt x="314" y="37"/>
                </a:lnTo>
                <a:lnTo>
                  <a:pt x="319" y="22"/>
                </a:lnTo>
                <a:lnTo>
                  <a:pt x="297" y="0"/>
                </a:lnTo>
                <a:lnTo>
                  <a:pt x="0" y="6"/>
                </a:lnTo>
                <a:lnTo>
                  <a:pt x="31" y="6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4" name="Freeform 199"/>
          <p:cNvSpPr>
            <a:spLocks noChangeAspect="1"/>
          </p:cNvSpPr>
          <p:nvPr/>
        </p:nvSpPr>
        <p:spPr bwMode="auto">
          <a:xfrm>
            <a:off x="3508943" y="3320519"/>
            <a:ext cx="521656" cy="444491"/>
          </a:xfrm>
          <a:custGeom>
            <a:avLst/>
            <a:gdLst>
              <a:gd name="T0" fmla="*/ 2147483647 w 389"/>
              <a:gd name="T1" fmla="*/ 2147483647 h 318"/>
              <a:gd name="T2" fmla="*/ 2147483647 w 389"/>
              <a:gd name="T3" fmla="*/ 2147483647 h 318"/>
              <a:gd name="T4" fmla="*/ 2147483647 w 389"/>
              <a:gd name="T5" fmla="*/ 2147483647 h 318"/>
              <a:gd name="T6" fmla="*/ 2147483647 w 389"/>
              <a:gd name="T7" fmla="*/ 2147483647 h 318"/>
              <a:gd name="T8" fmla="*/ 2147483647 w 389"/>
              <a:gd name="T9" fmla="*/ 2147483647 h 318"/>
              <a:gd name="T10" fmla="*/ 2147483647 w 389"/>
              <a:gd name="T11" fmla="*/ 2147483647 h 318"/>
              <a:gd name="T12" fmla="*/ 2147483647 w 389"/>
              <a:gd name="T13" fmla="*/ 2147483647 h 318"/>
              <a:gd name="T14" fmla="*/ 2147483647 w 389"/>
              <a:gd name="T15" fmla="*/ 2147483647 h 318"/>
              <a:gd name="T16" fmla="*/ 2147483647 w 389"/>
              <a:gd name="T17" fmla="*/ 2147483647 h 318"/>
              <a:gd name="T18" fmla="*/ 2147483647 w 389"/>
              <a:gd name="T19" fmla="*/ 2147483647 h 318"/>
              <a:gd name="T20" fmla="*/ 2147483647 w 389"/>
              <a:gd name="T21" fmla="*/ 2147483647 h 318"/>
              <a:gd name="T22" fmla="*/ 2147483647 w 389"/>
              <a:gd name="T23" fmla="*/ 2147483647 h 318"/>
              <a:gd name="T24" fmla="*/ 2147483647 w 389"/>
              <a:gd name="T25" fmla="*/ 2147483647 h 318"/>
              <a:gd name="T26" fmla="*/ 2147483647 w 389"/>
              <a:gd name="T27" fmla="*/ 2147483647 h 318"/>
              <a:gd name="T28" fmla="*/ 2147483647 w 389"/>
              <a:gd name="T29" fmla="*/ 2147483647 h 318"/>
              <a:gd name="T30" fmla="*/ 2147483647 w 389"/>
              <a:gd name="T31" fmla="*/ 2147483647 h 318"/>
              <a:gd name="T32" fmla="*/ 2147483647 w 389"/>
              <a:gd name="T33" fmla="*/ 2147483647 h 318"/>
              <a:gd name="T34" fmla="*/ 2147483647 w 389"/>
              <a:gd name="T35" fmla="*/ 2147483647 h 318"/>
              <a:gd name="T36" fmla="*/ 2147483647 w 389"/>
              <a:gd name="T37" fmla="*/ 0 h 318"/>
              <a:gd name="T38" fmla="*/ 0 w 389"/>
              <a:gd name="T39" fmla="*/ 2147483647 h 318"/>
              <a:gd name="T40" fmla="*/ 2147483647 w 389"/>
              <a:gd name="T41" fmla="*/ 2147483647 h 31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9"/>
              <a:gd name="T64" fmla="*/ 0 h 318"/>
              <a:gd name="T65" fmla="*/ 389 w 389"/>
              <a:gd name="T66" fmla="*/ 318 h 31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9" h="318">
                <a:moveTo>
                  <a:pt x="15" y="109"/>
                </a:moveTo>
                <a:lnTo>
                  <a:pt x="12" y="263"/>
                </a:lnTo>
                <a:lnTo>
                  <a:pt x="20" y="272"/>
                </a:lnTo>
                <a:lnTo>
                  <a:pt x="48" y="272"/>
                </a:lnTo>
                <a:lnTo>
                  <a:pt x="50" y="318"/>
                </a:lnTo>
                <a:lnTo>
                  <a:pt x="280" y="316"/>
                </a:lnTo>
                <a:lnTo>
                  <a:pt x="276" y="268"/>
                </a:lnTo>
                <a:lnTo>
                  <a:pt x="294" y="215"/>
                </a:lnTo>
                <a:lnTo>
                  <a:pt x="324" y="178"/>
                </a:lnTo>
                <a:lnTo>
                  <a:pt x="321" y="168"/>
                </a:lnTo>
                <a:lnTo>
                  <a:pt x="343" y="134"/>
                </a:lnTo>
                <a:lnTo>
                  <a:pt x="355" y="98"/>
                </a:lnTo>
                <a:lnTo>
                  <a:pt x="351" y="96"/>
                </a:lnTo>
                <a:lnTo>
                  <a:pt x="370" y="82"/>
                </a:lnTo>
                <a:lnTo>
                  <a:pt x="389" y="50"/>
                </a:lnTo>
                <a:lnTo>
                  <a:pt x="382" y="42"/>
                </a:lnTo>
                <a:lnTo>
                  <a:pt x="329" y="45"/>
                </a:lnTo>
                <a:lnTo>
                  <a:pt x="344" y="27"/>
                </a:lnTo>
                <a:lnTo>
                  <a:pt x="340" y="0"/>
                </a:lnTo>
                <a:lnTo>
                  <a:pt x="0" y="9"/>
                </a:lnTo>
                <a:lnTo>
                  <a:pt x="15" y="1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5" name="Freeform 200"/>
          <p:cNvSpPr>
            <a:spLocks noChangeAspect="1"/>
          </p:cNvSpPr>
          <p:nvPr/>
        </p:nvSpPr>
        <p:spPr bwMode="auto">
          <a:xfrm>
            <a:off x="3576938" y="3760640"/>
            <a:ext cx="587527" cy="491452"/>
          </a:xfrm>
          <a:custGeom>
            <a:avLst/>
            <a:gdLst>
              <a:gd name="T0" fmla="*/ 0 w 438"/>
              <a:gd name="T1" fmla="*/ 2147483647 h 352"/>
              <a:gd name="T2" fmla="*/ 2147483647 w 438"/>
              <a:gd name="T3" fmla="*/ 2147483647 h 352"/>
              <a:gd name="T4" fmla="*/ 2147483647 w 438"/>
              <a:gd name="T5" fmla="*/ 2147483647 h 352"/>
              <a:gd name="T6" fmla="*/ 2147483647 w 438"/>
              <a:gd name="T7" fmla="*/ 2147483647 h 352"/>
              <a:gd name="T8" fmla="*/ 2147483647 w 438"/>
              <a:gd name="T9" fmla="*/ 2147483647 h 352"/>
              <a:gd name="T10" fmla="*/ 2147483647 w 438"/>
              <a:gd name="T11" fmla="*/ 2147483647 h 352"/>
              <a:gd name="T12" fmla="*/ 2147483647 w 438"/>
              <a:gd name="T13" fmla="*/ 2147483647 h 352"/>
              <a:gd name="T14" fmla="*/ 2147483647 w 438"/>
              <a:gd name="T15" fmla="*/ 2147483647 h 352"/>
              <a:gd name="T16" fmla="*/ 2147483647 w 438"/>
              <a:gd name="T17" fmla="*/ 2147483647 h 352"/>
              <a:gd name="T18" fmla="*/ 2147483647 w 438"/>
              <a:gd name="T19" fmla="*/ 2147483647 h 352"/>
              <a:gd name="T20" fmla="*/ 2147483647 w 438"/>
              <a:gd name="T21" fmla="*/ 2147483647 h 352"/>
              <a:gd name="T22" fmla="*/ 2147483647 w 438"/>
              <a:gd name="T23" fmla="*/ 2147483647 h 352"/>
              <a:gd name="T24" fmla="*/ 2147483647 w 438"/>
              <a:gd name="T25" fmla="*/ 2147483647 h 352"/>
              <a:gd name="T26" fmla="*/ 2147483647 w 438"/>
              <a:gd name="T27" fmla="*/ 2147483647 h 352"/>
              <a:gd name="T28" fmla="*/ 2147483647 w 438"/>
              <a:gd name="T29" fmla="*/ 2147483647 h 352"/>
              <a:gd name="T30" fmla="*/ 2147483647 w 438"/>
              <a:gd name="T31" fmla="*/ 2147483647 h 352"/>
              <a:gd name="T32" fmla="*/ 2147483647 w 438"/>
              <a:gd name="T33" fmla="*/ 2147483647 h 352"/>
              <a:gd name="T34" fmla="*/ 2147483647 w 438"/>
              <a:gd name="T35" fmla="*/ 2147483647 h 352"/>
              <a:gd name="T36" fmla="*/ 2147483647 w 438"/>
              <a:gd name="T37" fmla="*/ 2147483647 h 352"/>
              <a:gd name="T38" fmla="*/ 2147483647 w 438"/>
              <a:gd name="T39" fmla="*/ 2147483647 h 352"/>
              <a:gd name="T40" fmla="*/ 2147483647 w 438"/>
              <a:gd name="T41" fmla="*/ 2147483647 h 352"/>
              <a:gd name="T42" fmla="*/ 2147483647 w 438"/>
              <a:gd name="T43" fmla="*/ 2147483647 h 352"/>
              <a:gd name="T44" fmla="*/ 2147483647 w 438"/>
              <a:gd name="T45" fmla="*/ 2147483647 h 352"/>
              <a:gd name="T46" fmla="*/ 2147483647 w 438"/>
              <a:gd name="T47" fmla="*/ 2147483647 h 352"/>
              <a:gd name="T48" fmla="*/ 2147483647 w 438"/>
              <a:gd name="T49" fmla="*/ 2147483647 h 352"/>
              <a:gd name="T50" fmla="*/ 2147483647 w 438"/>
              <a:gd name="T51" fmla="*/ 2147483647 h 352"/>
              <a:gd name="T52" fmla="*/ 2147483647 w 438"/>
              <a:gd name="T53" fmla="*/ 2147483647 h 352"/>
              <a:gd name="T54" fmla="*/ 2147483647 w 438"/>
              <a:gd name="T55" fmla="*/ 2147483647 h 352"/>
              <a:gd name="T56" fmla="*/ 2147483647 w 438"/>
              <a:gd name="T57" fmla="*/ 2147483647 h 352"/>
              <a:gd name="T58" fmla="*/ 2147483647 w 438"/>
              <a:gd name="T59" fmla="*/ 2147483647 h 352"/>
              <a:gd name="T60" fmla="*/ 2147483647 w 438"/>
              <a:gd name="T61" fmla="*/ 2147483647 h 352"/>
              <a:gd name="T62" fmla="*/ 2147483647 w 438"/>
              <a:gd name="T63" fmla="*/ 2147483647 h 352"/>
              <a:gd name="T64" fmla="*/ 2147483647 w 438"/>
              <a:gd name="T65" fmla="*/ 2147483647 h 352"/>
              <a:gd name="T66" fmla="*/ 2147483647 w 438"/>
              <a:gd name="T67" fmla="*/ 2147483647 h 352"/>
              <a:gd name="T68" fmla="*/ 2147483647 w 438"/>
              <a:gd name="T69" fmla="*/ 2147483647 h 352"/>
              <a:gd name="T70" fmla="*/ 2147483647 w 438"/>
              <a:gd name="T71" fmla="*/ 2147483647 h 352"/>
              <a:gd name="T72" fmla="*/ 2147483647 w 438"/>
              <a:gd name="T73" fmla="*/ 2147483647 h 352"/>
              <a:gd name="T74" fmla="*/ 2147483647 w 438"/>
              <a:gd name="T75" fmla="*/ 0 h 352"/>
              <a:gd name="T76" fmla="*/ 0 w 438"/>
              <a:gd name="T77" fmla="*/ 2147483647 h 35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38"/>
              <a:gd name="T118" fmla="*/ 0 h 352"/>
              <a:gd name="T119" fmla="*/ 438 w 438"/>
              <a:gd name="T120" fmla="*/ 352 h 35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38" h="352">
                <a:moveTo>
                  <a:pt x="0" y="3"/>
                </a:moveTo>
                <a:lnTo>
                  <a:pt x="3" y="98"/>
                </a:lnTo>
                <a:lnTo>
                  <a:pt x="43" y="168"/>
                </a:lnTo>
                <a:lnTo>
                  <a:pt x="28" y="222"/>
                </a:lnTo>
                <a:lnTo>
                  <a:pt x="31" y="267"/>
                </a:lnTo>
                <a:lnTo>
                  <a:pt x="14" y="290"/>
                </a:lnTo>
                <a:lnTo>
                  <a:pt x="21" y="297"/>
                </a:lnTo>
                <a:lnTo>
                  <a:pt x="80" y="291"/>
                </a:lnTo>
                <a:lnTo>
                  <a:pt x="152" y="309"/>
                </a:lnTo>
                <a:lnTo>
                  <a:pt x="176" y="291"/>
                </a:lnTo>
                <a:lnTo>
                  <a:pt x="246" y="319"/>
                </a:lnTo>
                <a:lnTo>
                  <a:pt x="252" y="334"/>
                </a:lnTo>
                <a:lnTo>
                  <a:pt x="278" y="346"/>
                </a:lnTo>
                <a:lnTo>
                  <a:pt x="293" y="332"/>
                </a:lnTo>
                <a:lnTo>
                  <a:pt x="327" y="344"/>
                </a:lnTo>
                <a:lnTo>
                  <a:pt x="348" y="334"/>
                </a:lnTo>
                <a:lnTo>
                  <a:pt x="344" y="314"/>
                </a:lnTo>
                <a:lnTo>
                  <a:pt x="401" y="332"/>
                </a:lnTo>
                <a:lnTo>
                  <a:pt x="399" y="352"/>
                </a:lnTo>
                <a:lnTo>
                  <a:pt x="438" y="327"/>
                </a:lnTo>
                <a:lnTo>
                  <a:pt x="403" y="323"/>
                </a:lnTo>
                <a:lnTo>
                  <a:pt x="378" y="296"/>
                </a:lnTo>
                <a:lnTo>
                  <a:pt x="410" y="264"/>
                </a:lnTo>
                <a:lnTo>
                  <a:pt x="410" y="244"/>
                </a:lnTo>
                <a:lnTo>
                  <a:pt x="373" y="272"/>
                </a:lnTo>
                <a:lnTo>
                  <a:pt x="356" y="264"/>
                </a:lnTo>
                <a:lnTo>
                  <a:pt x="371" y="248"/>
                </a:lnTo>
                <a:lnTo>
                  <a:pt x="331" y="259"/>
                </a:lnTo>
                <a:lnTo>
                  <a:pt x="305" y="250"/>
                </a:lnTo>
                <a:lnTo>
                  <a:pt x="312" y="233"/>
                </a:lnTo>
                <a:lnTo>
                  <a:pt x="380" y="244"/>
                </a:lnTo>
                <a:lnTo>
                  <a:pt x="353" y="203"/>
                </a:lnTo>
                <a:lnTo>
                  <a:pt x="358" y="172"/>
                </a:lnTo>
                <a:lnTo>
                  <a:pt x="203" y="179"/>
                </a:lnTo>
                <a:lnTo>
                  <a:pt x="221" y="113"/>
                </a:lnTo>
                <a:lnTo>
                  <a:pt x="248" y="80"/>
                </a:lnTo>
                <a:lnTo>
                  <a:pt x="240" y="71"/>
                </a:lnTo>
                <a:lnTo>
                  <a:pt x="229" y="0"/>
                </a:lnTo>
                <a:lnTo>
                  <a:pt x="0" y="3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6" name="Freeform 202"/>
          <p:cNvSpPr>
            <a:spLocks noChangeAspect="1"/>
          </p:cNvSpPr>
          <p:nvPr/>
        </p:nvSpPr>
        <p:spPr bwMode="auto">
          <a:xfrm>
            <a:off x="4263273" y="2125743"/>
            <a:ext cx="399477" cy="515479"/>
          </a:xfrm>
          <a:custGeom>
            <a:avLst/>
            <a:gdLst>
              <a:gd name="T0" fmla="*/ 2147483647 w 298"/>
              <a:gd name="T1" fmla="*/ 2147483647 h 369"/>
              <a:gd name="T2" fmla="*/ 2147483647 w 298"/>
              <a:gd name="T3" fmla="*/ 2147483647 h 369"/>
              <a:gd name="T4" fmla="*/ 2147483647 w 298"/>
              <a:gd name="T5" fmla="*/ 2147483647 h 369"/>
              <a:gd name="T6" fmla="*/ 2147483647 w 298"/>
              <a:gd name="T7" fmla="*/ 2147483647 h 369"/>
              <a:gd name="T8" fmla="*/ 2147483647 w 298"/>
              <a:gd name="T9" fmla="*/ 2147483647 h 369"/>
              <a:gd name="T10" fmla="*/ 2147483647 w 298"/>
              <a:gd name="T11" fmla="*/ 2147483647 h 369"/>
              <a:gd name="T12" fmla="*/ 2147483647 w 298"/>
              <a:gd name="T13" fmla="*/ 2147483647 h 369"/>
              <a:gd name="T14" fmla="*/ 2147483647 w 298"/>
              <a:gd name="T15" fmla="*/ 2147483647 h 369"/>
              <a:gd name="T16" fmla="*/ 2147483647 w 298"/>
              <a:gd name="T17" fmla="*/ 2147483647 h 369"/>
              <a:gd name="T18" fmla="*/ 2147483647 w 298"/>
              <a:gd name="T19" fmla="*/ 2147483647 h 369"/>
              <a:gd name="T20" fmla="*/ 2147483647 w 298"/>
              <a:gd name="T21" fmla="*/ 0 h 369"/>
              <a:gd name="T22" fmla="*/ 2147483647 w 298"/>
              <a:gd name="T23" fmla="*/ 2147483647 h 369"/>
              <a:gd name="T24" fmla="*/ 2147483647 w 298"/>
              <a:gd name="T25" fmla="*/ 2147483647 h 369"/>
              <a:gd name="T26" fmla="*/ 2147483647 w 298"/>
              <a:gd name="T27" fmla="*/ 2147483647 h 369"/>
              <a:gd name="T28" fmla="*/ 2147483647 w 298"/>
              <a:gd name="T29" fmla="*/ 2147483647 h 369"/>
              <a:gd name="T30" fmla="*/ 2147483647 w 298"/>
              <a:gd name="T31" fmla="*/ 2147483647 h 369"/>
              <a:gd name="T32" fmla="*/ 2147483647 w 298"/>
              <a:gd name="T33" fmla="*/ 2147483647 h 369"/>
              <a:gd name="T34" fmla="*/ 2147483647 w 298"/>
              <a:gd name="T35" fmla="*/ 2147483647 h 369"/>
              <a:gd name="T36" fmla="*/ 2147483647 w 298"/>
              <a:gd name="T37" fmla="*/ 2147483647 h 369"/>
              <a:gd name="T38" fmla="*/ 2147483647 w 298"/>
              <a:gd name="T39" fmla="*/ 2147483647 h 369"/>
              <a:gd name="T40" fmla="*/ 2147483647 w 298"/>
              <a:gd name="T41" fmla="*/ 2147483647 h 369"/>
              <a:gd name="T42" fmla="*/ 2147483647 w 298"/>
              <a:gd name="T43" fmla="*/ 2147483647 h 369"/>
              <a:gd name="T44" fmla="*/ 2147483647 w 298"/>
              <a:gd name="T45" fmla="*/ 2147483647 h 369"/>
              <a:gd name="T46" fmla="*/ 2147483647 w 298"/>
              <a:gd name="T47" fmla="*/ 2147483647 h 369"/>
              <a:gd name="T48" fmla="*/ 2147483647 w 298"/>
              <a:gd name="T49" fmla="*/ 2147483647 h 369"/>
              <a:gd name="T50" fmla="*/ 2147483647 w 298"/>
              <a:gd name="T51" fmla="*/ 2147483647 h 369"/>
              <a:gd name="T52" fmla="*/ 2147483647 w 298"/>
              <a:gd name="T53" fmla="*/ 2147483647 h 369"/>
              <a:gd name="T54" fmla="*/ 2147483647 w 298"/>
              <a:gd name="T55" fmla="*/ 2147483647 h 369"/>
              <a:gd name="T56" fmla="*/ 2147483647 w 298"/>
              <a:gd name="T57" fmla="*/ 2147483647 h 369"/>
              <a:gd name="T58" fmla="*/ 0 w 298"/>
              <a:gd name="T59" fmla="*/ 2147483647 h 369"/>
              <a:gd name="T60" fmla="*/ 2147483647 w 298"/>
              <a:gd name="T61" fmla="*/ 2147483647 h 3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98"/>
              <a:gd name="T94" fmla="*/ 0 h 369"/>
              <a:gd name="T95" fmla="*/ 298 w 298"/>
              <a:gd name="T96" fmla="*/ 369 h 3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98" h="369">
                <a:moveTo>
                  <a:pt x="33" y="307"/>
                </a:moveTo>
                <a:lnTo>
                  <a:pt x="29" y="245"/>
                </a:lnTo>
                <a:lnTo>
                  <a:pt x="3" y="200"/>
                </a:lnTo>
                <a:lnTo>
                  <a:pt x="15" y="105"/>
                </a:lnTo>
                <a:lnTo>
                  <a:pt x="57" y="56"/>
                </a:lnTo>
                <a:lnTo>
                  <a:pt x="55" y="93"/>
                </a:lnTo>
                <a:lnTo>
                  <a:pt x="68" y="85"/>
                </a:lnTo>
                <a:lnTo>
                  <a:pt x="68" y="55"/>
                </a:lnTo>
                <a:lnTo>
                  <a:pt x="84" y="37"/>
                </a:lnTo>
                <a:lnTo>
                  <a:pt x="90" y="4"/>
                </a:lnTo>
                <a:lnTo>
                  <a:pt x="104" y="0"/>
                </a:lnTo>
                <a:lnTo>
                  <a:pt x="194" y="28"/>
                </a:lnTo>
                <a:lnTo>
                  <a:pt x="202" y="52"/>
                </a:lnTo>
                <a:lnTo>
                  <a:pt x="214" y="75"/>
                </a:lnTo>
                <a:lnTo>
                  <a:pt x="217" y="115"/>
                </a:lnTo>
                <a:lnTo>
                  <a:pt x="186" y="151"/>
                </a:lnTo>
                <a:lnTo>
                  <a:pt x="184" y="177"/>
                </a:lnTo>
                <a:lnTo>
                  <a:pt x="202" y="185"/>
                </a:lnTo>
                <a:lnTo>
                  <a:pt x="226" y="149"/>
                </a:lnTo>
                <a:lnTo>
                  <a:pt x="251" y="137"/>
                </a:lnTo>
                <a:lnTo>
                  <a:pt x="266" y="144"/>
                </a:lnTo>
                <a:lnTo>
                  <a:pt x="298" y="226"/>
                </a:lnTo>
                <a:lnTo>
                  <a:pt x="276" y="261"/>
                </a:lnTo>
                <a:lnTo>
                  <a:pt x="271" y="286"/>
                </a:lnTo>
                <a:lnTo>
                  <a:pt x="259" y="294"/>
                </a:lnTo>
                <a:lnTo>
                  <a:pt x="259" y="316"/>
                </a:lnTo>
                <a:lnTo>
                  <a:pt x="243" y="347"/>
                </a:lnTo>
                <a:lnTo>
                  <a:pt x="144" y="360"/>
                </a:lnTo>
                <a:lnTo>
                  <a:pt x="142" y="355"/>
                </a:lnTo>
                <a:lnTo>
                  <a:pt x="0" y="369"/>
                </a:lnTo>
                <a:lnTo>
                  <a:pt x="33" y="307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" name="Freeform 204"/>
          <p:cNvSpPr>
            <a:spLocks noChangeAspect="1"/>
          </p:cNvSpPr>
          <p:nvPr/>
        </p:nvSpPr>
        <p:spPr bwMode="auto">
          <a:xfrm>
            <a:off x="3813082" y="2557128"/>
            <a:ext cx="402664" cy="697863"/>
          </a:xfrm>
          <a:custGeom>
            <a:avLst/>
            <a:gdLst>
              <a:gd name="T0" fmla="*/ 2147483647 w 301"/>
              <a:gd name="T1" fmla="*/ 2147483647 h 500"/>
              <a:gd name="T2" fmla="*/ 2147483647 w 301"/>
              <a:gd name="T3" fmla="*/ 2147483647 h 500"/>
              <a:gd name="T4" fmla="*/ 2147483647 w 301"/>
              <a:gd name="T5" fmla="*/ 2147483647 h 500"/>
              <a:gd name="T6" fmla="*/ 2147483647 w 301"/>
              <a:gd name="T7" fmla="*/ 2147483647 h 500"/>
              <a:gd name="T8" fmla="*/ 2147483647 w 301"/>
              <a:gd name="T9" fmla="*/ 2147483647 h 500"/>
              <a:gd name="T10" fmla="*/ 2147483647 w 301"/>
              <a:gd name="T11" fmla="*/ 2147483647 h 500"/>
              <a:gd name="T12" fmla="*/ 2147483647 w 301"/>
              <a:gd name="T13" fmla="*/ 0 h 500"/>
              <a:gd name="T14" fmla="*/ 2147483647 w 301"/>
              <a:gd name="T15" fmla="*/ 2147483647 h 500"/>
              <a:gd name="T16" fmla="*/ 2147483647 w 301"/>
              <a:gd name="T17" fmla="*/ 2147483647 h 500"/>
              <a:gd name="T18" fmla="*/ 2147483647 w 301"/>
              <a:gd name="T19" fmla="*/ 2147483647 h 500"/>
              <a:gd name="T20" fmla="*/ 2147483647 w 301"/>
              <a:gd name="T21" fmla="*/ 2147483647 h 500"/>
              <a:gd name="T22" fmla="*/ 2147483647 w 301"/>
              <a:gd name="T23" fmla="*/ 2147483647 h 500"/>
              <a:gd name="T24" fmla="*/ 2147483647 w 301"/>
              <a:gd name="T25" fmla="*/ 2147483647 h 500"/>
              <a:gd name="T26" fmla="*/ 2147483647 w 301"/>
              <a:gd name="T27" fmla="*/ 2147483647 h 500"/>
              <a:gd name="T28" fmla="*/ 2147483647 w 301"/>
              <a:gd name="T29" fmla="*/ 2147483647 h 500"/>
              <a:gd name="T30" fmla="*/ 2147483647 w 301"/>
              <a:gd name="T31" fmla="*/ 2147483647 h 500"/>
              <a:gd name="T32" fmla="*/ 2147483647 w 301"/>
              <a:gd name="T33" fmla="*/ 2147483647 h 500"/>
              <a:gd name="T34" fmla="*/ 2147483647 w 301"/>
              <a:gd name="T35" fmla="*/ 2147483647 h 500"/>
              <a:gd name="T36" fmla="*/ 2147483647 w 301"/>
              <a:gd name="T37" fmla="*/ 2147483647 h 500"/>
              <a:gd name="T38" fmla="*/ 2147483647 w 301"/>
              <a:gd name="T39" fmla="*/ 2147483647 h 500"/>
              <a:gd name="T40" fmla="*/ 2147483647 w 301"/>
              <a:gd name="T41" fmla="*/ 2147483647 h 500"/>
              <a:gd name="T42" fmla="*/ 2147483647 w 301"/>
              <a:gd name="T43" fmla="*/ 2147483647 h 500"/>
              <a:gd name="T44" fmla="*/ 2147483647 w 301"/>
              <a:gd name="T45" fmla="*/ 2147483647 h 500"/>
              <a:gd name="T46" fmla="*/ 2147483647 w 301"/>
              <a:gd name="T47" fmla="*/ 2147483647 h 500"/>
              <a:gd name="T48" fmla="*/ 2147483647 w 301"/>
              <a:gd name="T49" fmla="*/ 2147483647 h 500"/>
              <a:gd name="T50" fmla="*/ 2147483647 w 301"/>
              <a:gd name="T51" fmla="*/ 2147483647 h 500"/>
              <a:gd name="T52" fmla="*/ 2147483647 w 301"/>
              <a:gd name="T53" fmla="*/ 2147483647 h 500"/>
              <a:gd name="T54" fmla="*/ 2147483647 w 301"/>
              <a:gd name="T55" fmla="*/ 2147483647 h 500"/>
              <a:gd name="T56" fmla="*/ 2147483647 w 301"/>
              <a:gd name="T57" fmla="*/ 2147483647 h 500"/>
              <a:gd name="T58" fmla="*/ 2147483647 w 301"/>
              <a:gd name="T59" fmla="*/ 2147483647 h 500"/>
              <a:gd name="T60" fmla="*/ 2147483647 w 301"/>
              <a:gd name="T61" fmla="*/ 2147483647 h 500"/>
              <a:gd name="T62" fmla="*/ 2147483647 w 301"/>
              <a:gd name="T63" fmla="*/ 2147483647 h 500"/>
              <a:gd name="T64" fmla="*/ 0 w 301"/>
              <a:gd name="T65" fmla="*/ 2147483647 h 500"/>
              <a:gd name="T66" fmla="*/ 2147483647 w 301"/>
              <a:gd name="T67" fmla="*/ 2147483647 h 5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01"/>
              <a:gd name="T103" fmla="*/ 0 h 500"/>
              <a:gd name="T104" fmla="*/ 301 w 301"/>
              <a:gd name="T105" fmla="*/ 500 h 5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01" h="500">
                <a:moveTo>
                  <a:pt x="5" y="205"/>
                </a:moveTo>
                <a:lnTo>
                  <a:pt x="35" y="141"/>
                </a:lnTo>
                <a:lnTo>
                  <a:pt x="26" y="117"/>
                </a:lnTo>
                <a:lnTo>
                  <a:pt x="78" y="79"/>
                </a:lnTo>
                <a:lnTo>
                  <a:pt x="87" y="52"/>
                </a:lnTo>
                <a:lnTo>
                  <a:pt x="50" y="11"/>
                </a:lnTo>
                <a:lnTo>
                  <a:pt x="251" y="0"/>
                </a:lnTo>
                <a:lnTo>
                  <a:pt x="257" y="29"/>
                </a:lnTo>
                <a:lnTo>
                  <a:pt x="277" y="67"/>
                </a:lnTo>
                <a:lnTo>
                  <a:pt x="294" y="257"/>
                </a:lnTo>
                <a:lnTo>
                  <a:pt x="290" y="297"/>
                </a:lnTo>
                <a:lnTo>
                  <a:pt x="301" y="319"/>
                </a:lnTo>
                <a:lnTo>
                  <a:pt x="289" y="363"/>
                </a:lnTo>
                <a:lnTo>
                  <a:pt x="273" y="382"/>
                </a:lnTo>
                <a:lnTo>
                  <a:pt x="265" y="413"/>
                </a:lnTo>
                <a:lnTo>
                  <a:pt x="274" y="423"/>
                </a:lnTo>
                <a:lnTo>
                  <a:pt x="266" y="440"/>
                </a:lnTo>
                <a:lnTo>
                  <a:pt x="270" y="447"/>
                </a:lnTo>
                <a:lnTo>
                  <a:pt x="246" y="456"/>
                </a:lnTo>
                <a:lnTo>
                  <a:pt x="241" y="487"/>
                </a:lnTo>
                <a:lnTo>
                  <a:pt x="206" y="478"/>
                </a:lnTo>
                <a:lnTo>
                  <a:pt x="189" y="500"/>
                </a:lnTo>
                <a:lnTo>
                  <a:pt x="178" y="497"/>
                </a:lnTo>
                <a:lnTo>
                  <a:pt x="166" y="478"/>
                </a:lnTo>
                <a:lnTo>
                  <a:pt x="148" y="428"/>
                </a:lnTo>
                <a:lnTo>
                  <a:pt x="102" y="402"/>
                </a:lnTo>
                <a:lnTo>
                  <a:pt x="93" y="377"/>
                </a:lnTo>
                <a:lnTo>
                  <a:pt x="108" y="338"/>
                </a:lnTo>
                <a:lnTo>
                  <a:pt x="95" y="331"/>
                </a:lnTo>
                <a:lnTo>
                  <a:pt x="66" y="331"/>
                </a:lnTo>
                <a:lnTo>
                  <a:pt x="59" y="306"/>
                </a:lnTo>
                <a:lnTo>
                  <a:pt x="11" y="259"/>
                </a:lnTo>
                <a:lnTo>
                  <a:pt x="0" y="220"/>
                </a:lnTo>
                <a:lnTo>
                  <a:pt x="5" y="20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8" name="Freeform 205"/>
          <p:cNvSpPr>
            <a:spLocks noChangeAspect="1"/>
          </p:cNvSpPr>
          <p:nvPr/>
        </p:nvSpPr>
        <p:spPr bwMode="auto">
          <a:xfrm>
            <a:off x="4169778" y="2620470"/>
            <a:ext cx="319793" cy="526400"/>
          </a:xfrm>
          <a:custGeom>
            <a:avLst/>
            <a:gdLst>
              <a:gd name="T0" fmla="*/ 2147483647 w 239"/>
              <a:gd name="T1" fmla="*/ 2147483647 h 376"/>
              <a:gd name="T2" fmla="*/ 2147483647 w 239"/>
              <a:gd name="T3" fmla="*/ 2147483647 h 376"/>
              <a:gd name="T4" fmla="*/ 2147483647 w 239"/>
              <a:gd name="T5" fmla="*/ 2147483647 h 376"/>
              <a:gd name="T6" fmla="*/ 2147483647 w 239"/>
              <a:gd name="T7" fmla="*/ 2147483647 h 376"/>
              <a:gd name="T8" fmla="*/ 2147483647 w 239"/>
              <a:gd name="T9" fmla="*/ 2147483647 h 376"/>
              <a:gd name="T10" fmla="*/ 2147483647 w 239"/>
              <a:gd name="T11" fmla="*/ 2147483647 h 376"/>
              <a:gd name="T12" fmla="*/ 2147483647 w 239"/>
              <a:gd name="T13" fmla="*/ 2147483647 h 376"/>
              <a:gd name="T14" fmla="*/ 2147483647 w 239"/>
              <a:gd name="T15" fmla="*/ 2147483647 h 376"/>
              <a:gd name="T16" fmla="*/ 2147483647 w 239"/>
              <a:gd name="T17" fmla="*/ 2147483647 h 376"/>
              <a:gd name="T18" fmla="*/ 2147483647 w 239"/>
              <a:gd name="T19" fmla="*/ 2147483647 h 376"/>
              <a:gd name="T20" fmla="*/ 2147483647 w 239"/>
              <a:gd name="T21" fmla="*/ 2147483647 h 376"/>
              <a:gd name="T22" fmla="*/ 2147483647 w 239"/>
              <a:gd name="T23" fmla="*/ 2147483647 h 376"/>
              <a:gd name="T24" fmla="*/ 2147483647 w 239"/>
              <a:gd name="T25" fmla="*/ 0 h 376"/>
              <a:gd name="T26" fmla="*/ 2147483647 w 239"/>
              <a:gd name="T27" fmla="*/ 2147483647 h 376"/>
              <a:gd name="T28" fmla="*/ 2147483647 w 239"/>
              <a:gd name="T29" fmla="*/ 2147483647 h 376"/>
              <a:gd name="T30" fmla="*/ 2147483647 w 239"/>
              <a:gd name="T31" fmla="*/ 2147483647 h 376"/>
              <a:gd name="T32" fmla="*/ 2147483647 w 239"/>
              <a:gd name="T33" fmla="*/ 2147483647 h 376"/>
              <a:gd name="T34" fmla="*/ 2147483647 w 239"/>
              <a:gd name="T35" fmla="*/ 2147483647 h 376"/>
              <a:gd name="T36" fmla="*/ 2147483647 w 239"/>
              <a:gd name="T37" fmla="*/ 2147483647 h 376"/>
              <a:gd name="T38" fmla="*/ 2147483647 w 239"/>
              <a:gd name="T39" fmla="*/ 2147483647 h 376"/>
              <a:gd name="T40" fmla="*/ 2147483647 w 239"/>
              <a:gd name="T41" fmla="*/ 2147483647 h 376"/>
              <a:gd name="T42" fmla="*/ 0 w 239"/>
              <a:gd name="T43" fmla="*/ 2147483647 h 376"/>
              <a:gd name="T44" fmla="*/ 2147483647 w 239"/>
              <a:gd name="T45" fmla="*/ 2147483647 h 3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9"/>
              <a:gd name="T70" fmla="*/ 0 h 376"/>
              <a:gd name="T71" fmla="*/ 239 w 239"/>
              <a:gd name="T72" fmla="*/ 376 h 3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9" h="376">
                <a:moveTo>
                  <a:pt x="9" y="376"/>
                </a:moveTo>
                <a:lnTo>
                  <a:pt x="15" y="365"/>
                </a:lnTo>
                <a:lnTo>
                  <a:pt x="60" y="363"/>
                </a:lnTo>
                <a:lnTo>
                  <a:pt x="98" y="351"/>
                </a:lnTo>
                <a:lnTo>
                  <a:pt x="135" y="330"/>
                </a:lnTo>
                <a:lnTo>
                  <a:pt x="167" y="328"/>
                </a:lnTo>
                <a:lnTo>
                  <a:pt x="201" y="274"/>
                </a:lnTo>
                <a:lnTo>
                  <a:pt x="212" y="278"/>
                </a:lnTo>
                <a:lnTo>
                  <a:pt x="239" y="259"/>
                </a:lnTo>
                <a:lnTo>
                  <a:pt x="232" y="245"/>
                </a:lnTo>
                <a:lnTo>
                  <a:pt x="234" y="237"/>
                </a:lnTo>
                <a:lnTo>
                  <a:pt x="208" y="5"/>
                </a:lnTo>
                <a:lnTo>
                  <a:pt x="205" y="0"/>
                </a:lnTo>
                <a:lnTo>
                  <a:pt x="64" y="15"/>
                </a:lnTo>
                <a:lnTo>
                  <a:pt x="37" y="27"/>
                </a:lnTo>
                <a:lnTo>
                  <a:pt x="12" y="21"/>
                </a:lnTo>
                <a:lnTo>
                  <a:pt x="30" y="212"/>
                </a:lnTo>
                <a:lnTo>
                  <a:pt x="26" y="251"/>
                </a:lnTo>
                <a:lnTo>
                  <a:pt x="37" y="274"/>
                </a:lnTo>
                <a:lnTo>
                  <a:pt x="25" y="317"/>
                </a:lnTo>
                <a:lnTo>
                  <a:pt x="9" y="336"/>
                </a:lnTo>
                <a:lnTo>
                  <a:pt x="0" y="368"/>
                </a:lnTo>
                <a:lnTo>
                  <a:pt x="9" y="37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9" name="Freeform 206"/>
          <p:cNvSpPr>
            <a:spLocks noChangeAspect="1"/>
          </p:cNvSpPr>
          <p:nvPr/>
        </p:nvSpPr>
        <p:spPr bwMode="auto">
          <a:xfrm>
            <a:off x="4051847" y="2949198"/>
            <a:ext cx="746893" cy="366950"/>
          </a:xfrm>
          <a:custGeom>
            <a:avLst/>
            <a:gdLst>
              <a:gd name="T0" fmla="*/ 2147483647 w 557"/>
              <a:gd name="T1" fmla="*/ 2147483647 h 263"/>
              <a:gd name="T2" fmla="*/ 2147483647 w 557"/>
              <a:gd name="T3" fmla="*/ 2147483647 h 263"/>
              <a:gd name="T4" fmla="*/ 2147483647 w 557"/>
              <a:gd name="T5" fmla="*/ 2147483647 h 263"/>
              <a:gd name="T6" fmla="*/ 2147483647 w 557"/>
              <a:gd name="T7" fmla="*/ 2147483647 h 263"/>
              <a:gd name="T8" fmla="*/ 2147483647 w 557"/>
              <a:gd name="T9" fmla="*/ 2147483647 h 263"/>
              <a:gd name="T10" fmla="*/ 2147483647 w 557"/>
              <a:gd name="T11" fmla="*/ 2147483647 h 263"/>
              <a:gd name="T12" fmla="*/ 2147483647 w 557"/>
              <a:gd name="T13" fmla="*/ 2147483647 h 263"/>
              <a:gd name="T14" fmla="*/ 2147483647 w 557"/>
              <a:gd name="T15" fmla="*/ 2147483647 h 263"/>
              <a:gd name="T16" fmla="*/ 2147483647 w 557"/>
              <a:gd name="T17" fmla="*/ 2147483647 h 263"/>
              <a:gd name="T18" fmla="*/ 2147483647 w 557"/>
              <a:gd name="T19" fmla="*/ 2147483647 h 263"/>
              <a:gd name="T20" fmla="*/ 2147483647 w 557"/>
              <a:gd name="T21" fmla="*/ 2147483647 h 263"/>
              <a:gd name="T22" fmla="*/ 2147483647 w 557"/>
              <a:gd name="T23" fmla="*/ 2147483647 h 263"/>
              <a:gd name="T24" fmla="*/ 2147483647 w 557"/>
              <a:gd name="T25" fmla="*/ 2147483647 h 263"/>
              <a:gd name="T26" fmla="*/ 2147483647 w 557"/>
              <a:gd name="T27" fmla="*/ 2147483647 h 263"/>
              <a:gd name="T28" fmla="*/ 2147483647 w 557"/>
              <a:gd name="T29" fmla="*/ 2147483647 h 263"/>
              <a:gd name="T30" fmla="*/ 2147483647 w 557"/>
              <a:gd name="T31" fmla="*/ 2147483647 h 263"/>
              <a:gd name="T32" fmla="*/ 2147483647 w 557"/>
              <a:gd name="T33" fmla="*/ 2147483647 h 263"/>
              <a:gd name="T34" fmla="*/ 2147483647 w 557"/>
              <a:gd name="T35" fmla="*/ 2147483647 h 263"/>
              <a:gd name="T36" fmla="*/ 2147483647 w 557"/>
              <a:gd name="T37" fmla="*/ 2147483647 h 263"/>
              <a:gd name="T38" fmla="*/ 2147483647 w 557"/>
              <a:gd name="T39" fmla="*/ 2147483647 h 263"/>
              <a:gd name="T40" fmla="*/ 2147483647 w 557"/>
              <a:gd name="T41" fmla="*/ 0 h 263"/>
              <a:gd name="T42" fmla="*/ 2147483647 w 557"/>
              <a:gd name="T43" fmla="*/ 2147483647 h 263"/>
              <a:gd name="T44" fmla="*/ 2147483647 w 557"/>
              <a:gd name="T45" fmla="*/ 2147483647 h 263"/>
              <a:gd name="T46" fmla="*/ 2147483647 w 557"/>
              <a:gd name="T47" fmla="*/ 2147483647 h 263"/>
              <a:gd name="T48" fmla="*/ 2147483647 w 557"/>
              <a:gd name="T49" fmla="*/ 2147483647 h 263"/>
              <a:gd name="T50" fmla="*/ 2147483647 w 557"/>
              <a:gd name="T51" fmla="*/ 2147483647 h 263"/>
              <a:gd name="T52" fmla="*/ 2147483647 w 557"/>
              <a:gd name="T53" fmla="*/ 2147483647 h 263"/>
              <a:gd name="T54" fmla="*/ 2147483647 w 557"/>
              <a:gd name="T55" fmla="*/ 2147483647 h 263"/>
              <a:gd name="T56" fmla="*/ 2147483647 w 557"/>
              <a:gd name="T57" fmla="*/ 2147483647 h 263"/>
              <a:gd name="T58" fmla="*/ 2147483647 w 557"/>
              <a:gd name="T59" fmla="*/ 2147483647 h 263"/>
              <a:gd name="T60" fmla="*/ 2147483647 w 557"/>
              <a:gd name="T61" fmla="*/ 2147483647 h 263"/>
              <a:gd name="T62" fmla="*/ 2147483647 w 557"/>
              <a:gd name="T63" fmla="*/ 2147483647 h 263"/>
              <a:gd name="T64" fmla="*/ 2147483647 w 557"/>
              <a:gd name="T65" fmla="*/ 2147483647 h 263"/>
              <a:gd name="T66" fmla="*/ 2147483647 w 557"/>
              <a:gd name="T67" fmla="*/ 2147483647 h 263"/>
              <a:gd name="T68" fmla="*/ 2147483647 w 557"/>
              <a:gd name="T69" fmla="*/ 2147483647 h 263"/>
              <a:gd name="T70" fmla="*/ 0 w 557"/>
              <a:gd name="T71" fmla="*/ 2147483647 h 263"/>
              <a:gd name="T72" fmla="*/ 2147483647 w 557"/>
              <a:gd name="T73" fmla="*/ 2147483647 h 26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57"/>
              <a:gd name="T112" fmla="*/ 0 h 263"/>
              <a:gd name="T113" fmla="*/ 557 w 557"/>
              <a:gd name="T114" fmla="*/ 263 h 26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57" h="263">
                <a:moveTo>
                  <a:pt x="2" y="249"/>
                </a:moveTo>
                <a:lnTo>
                  <a:pt x="16" y="248"/>
                </a:lnTo>
                <a:lnTo>
                  <a:pt x="20" y="220"/>
                </a:lnTo>
                <a:lnTo>
                  <a:pt x="11" y="219"/>
                </a:lnTo>
                <a:lnTo>
                  <a:pt x="29" y="196"/>
                </a:lnTo>
                <a:lnTo>
                  <a:pt x="64" y="206"/>
                </a:lnTo>
                <a:lnTo>
                  <a:pt x="69" y="175"/>
                </a:lnTo>
                <a:lnTo>
                  <a:pt x="93" y="166"/>
                </a:lnTo>
                <a:lnTo>
                  <a:pt x="89" y="159"/>
                </a:lnTo>
                <a:lnTo>
                  <a:pt x="103" y="129"/>
                </a:lnTo>
                <a:lnTo>
                  <a:pt x="148" y="127"/>
                </a:lnTo>
                <a:lnTo>
                  <a:pt x="186" y="115"/>
                </a:lnTo>
                <a:lnTo>
                  <a:pt x="210" y="100"/>
                </a:lnTo>
                <a:lnTo>
                  <a:pt x="223" y="94"/>
                </a:lnTo>
                <a:lnTo>
                  <a:pt x="254" y="93"/>
                </a:lnTo>
                <a:lnTo>
                  <a:pt x="289" y="38"/>
                </a:lnTo>
                <a:lnTo>
                  <a:pt x="300" y="42"/>
                </a:lnTo>
                <a:lnTo>
                  <a:pt x="326" y="23"/>
                </a:lnTo>
                <a:lnTo>
                  <a:pt x="320" y="9"/>
                </a:lnTo>
                <a:lnTo>
                  <a:pt x="322" y="2"/>
                </a:lnTo>
                <a:lnTo>
                  <a:pt x="346" y="0"/>
                </a:lnTo>
                <a:lnTo>
                  <a:pt x="362" y="6"/>
                </a:lnTo>
                <a:lnTo>
                  <a:pt x="410" y="32"/>
                </a:lnTo>
                <a:lnTo>
                  <a:pt x="445" y="31"/>
                </a:lnTo>
                <a:lnTo>
                  <a:pt x="462" y="21"/>
                </a:lnTo>
                <a:lnTo>
                  <a:pt x="500" y="44"/>
                </a:lnTo>
                <a:lnTo>
                  <a:pt x="512" y="86"/>
                </a:lnTo>
                <a:lnTo>
                  <a:pt x="557" y="117"/>
                </a:lnTo>
                <a:lnTo>
                  <a:pt x="535" y="140"/>
                </a:lnTo>
                <a:lnTo>
                  <a:pt x="497" y="175"/>
                </a:lnTo>
                <a:lnTo>
                  <a:pt x="497" y="182"/>
                </a:lnTo>
                <a:lnTo>
                  <a:pt x="442" y="215"/>
                </a:lnTo>
                <a:lnTo>
                  <a:pt x="133" y="243"/>
                </a:lnTo>
                <a:lnTo>
                  <a:pt x="100" y="241"/>
                </a:lnTo>
                <a:lnTo>
                  <a:pt x="101" y="255"/>
                </a:lnTo>
                <a:lnTo>
                  <a:pt x="0" y="263"/>
                </a:lnTo>
                <a:lnTo>
                  <a:pt x="2" y="24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0" name="Freeform 207"/>
          <p:cNvSpPr>
            <a:spLocks noChangeAspect="1"/>
          </p:cNvSpPr>
          <p:nvPr/>
        </p:nvSpPr>
        <p:spPr bwMode="auto">
          <a:xfrm>
            <a:off x="3967915" y="3224412"/>
            <a:ext cx="878636" cy="282858"/>
          </a:xfrm>
          <a:custGeom>
            <a:avLst/>
            <a:gdLst>
              <a:gd name="T0" fmla="*/ 2147483647 w 655"/>
              <a:gd name="T1" fmla="*/ 2147483647 h 203"/>
              <a:gd name="T2" fmla="*/ 2147483647 w 655"/>
              <a:gd name="T3" fmla="*/ 2147483647 h 203"/>
              <a:gd name="T4" fmla="*/ 2147483647 w 655"/>
              <a:gd name="T5" fmla="*/ 2147483647 h 203"/>
              <a:gd name="T6" fmla="*/ 2147483647 w 655"/>
              <a:gd name="T7" fmla="*/ 2147483647 h 203"/>
              <a:gd name="T8" fmla="*/ 2147483647 w 655"/>
              <a:gd name="T9" fmla="*/ 2147483647 h 203"/>
              <a:gd name="T10" fmla="*/ 2147483647 w 655"/>
              <a:gd name="T11" fmla="*/ 2147483647 h 203"/>
              <a:gd name="T12" fmla="*/ 2147483647 w 655"/>
              <a:gd name="T13" fmla="*/ 2147483647 h 203"/>
              <a:gd name="T14" fmla="*/ 2147483647 w 655"/>
              <a:gd name="T15" fmla="*/ 2147483647 h 203"/>
              <a:gd name="T16" fmla="*/ 2147483647 w 655"/>
              <a:gd name="T17" fmla="*/ 2147483647 h 203"/>
              <a:gd name="T18" fmla="*/ 2147483647 w 655"/>
              <a:gd name="T19" fmla="*/ 2147483647 h 203"/>
              <a:gd name="T20" fmla="*/ 2147483647 w 655"/>
              <a:gd name="T21" fmla="*/ 2147483647 h 203"/>
              <a:gd name="T22" fmla="*/ 2147483647 w 655"/>
              <a:gd name="T23" fmla="*/ 2147483647 h 203"/>
              <a:gd name="T24" fmla="*/ 2147483647 w 655"/>
              <a:gd name="T25" fmla="*/ 0 h 203"/>
              <a:gd name="T26" fmla="*/ 2147483647 w 655"/>
              <a:gd name="T27" fmla="*/ 2147483647 h 203"/>
              <a:gd name="T28" fmla="*/ 2147483647 w 655"/>
              <a:gd name="T29" fmla="*/ 2147483647 h 203"/>
              <a:gd name="T30" fmla="*/ 2147483647 w 655"/>
              <a:gd name="T31" fmla="*/ 2147483647 h 203"/>
              <a:gd name="T32" fmla="*/ 2147483647 w 655"/>
              <a:gd name="T33" fmla="*/ 2147483647 h 203"/>
              <a:gd name="T34" fmla="*/ 2147483647 w 655"/>
              <a:gd name="T35" fmla="*/ 2147483647 h 203"/>
              <a:gd name="T36" fmla="*/ 2147483647 w 655"/>
              <a:gd name="T37" fmla="*/ 2147483647 h 203"/>
              <a:gd name="T38" fmla="*/ 2147483647 w 655"/>
              <a:gd name="T39" fmla="*/ 2147483647 h 203"/>
              <a:gd name="T40" fmla="*/ 2147483647 w 655"/>
              <a:gd name="T41" fmla="*/ 2147483647 h 203"/>
              <a:gd name="T42" fmla="*/ 2147483647 w 655"/>
              <a:gd name="T43" fmla="*/ 2147483647 h 203"/>
              <a:gd name="T44" fmla="*/ 0 w 655"/>
              <a:gd name="T45" fmla="*/ 2147483647 h 203"/>
              <a:gd name="T46" fmla="*/ 2147483647 w 655"/>
              <a:gd name="T47" fmla="*/ 2147483647 h 2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55"/>
              <a:gd name="T73" fmla="*/ 0 h 203"/>
              <a:gd name="T74" fmla="*/ 655 w 655"/>
              <a:gd name="T75" fmla="*/ 203 h 2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55" h="203">
                <a:moveTo>
                  <a:pt x="13" y="167"/>
                </a:moveTo>
                <a:lnTo>
                  <a:pt x="8" y="165"/>
                </a:lnTo>
                <a:lnTo>
                  <a:pt x="27" y="151"/>
                </a:lnTo>
                <a:lnTo>
                  <a:pt x="46" y="120"/>
                </a:lnTo>
                <a:lnTo>
                  <a:pt x="39" y="112"/>
                </a:lnTo>
                <a:lnTo>
                  <a:pt x="48" y="96"/>
                </a:lnTo>
                <a:lnTo>
                  <a:pt x="48" y="79"/>
                </a:lnTo>
                <a:lnTo>
                  <a:pt x="62" y="66"/>
                </a:lnTo>
                <a:lnTo>
                  <a:pt x="163" y="59"/>
                </a:lnTo>
                <a:lnTo>
                  <a:pt x="162" y="44"/>
                </a:lnTo>
                <a:lnTo>
                  <a:pt x="195" y="46"/>
                </a:lnTo>
                <a:lnTo>
                  <a:pt x="503" y="19"/>
                </a:lnTo>
                <a:lnTo>
                  <a:pt x="655" y="0"/>
                </a:lnTo>
                <a:lnTo>
                  <a:pt x="629" y="49"/>
                </a:lnTo>
                <a:lnTo>
                  <a:pt x="587" y="57"/>
                </a:lnTo>
                <a:lnTo>
                  <a:pt x="567" y="82"/>
                </a:lnTo>
                <a:lnTo>
                  <a:pt x="492" y="123"/>
                </a:lnTo>
                <a:lnTo>
                  <a:pt x="489" y="138"/>
                </a:lnTo>
                <a:lnTo>
                  <a:pt x="470" y="147"/>
                </a:lnTo>
                <a:lnTo>
                  <a:pt x="470" y="167"/>
                </a:lnTo>
                <a:lnTo>
                  <a:pt x="368" y="178"/>
                </a:lnTo>
                <a:lnTo>
                  <a:pt x="165" y="195"/>
                </a:lnTo>
                <a:lnTo>
                  <a:pt x="0" y="203"/>
                </a:lnTo>
                <a:lnTo>
                  <a:pt x="13" y="167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1" name="Freeform 208"/>
          <p:cNvSpPr>
            <a:spLocks noChangeAspect="1"/>
          </p:cNvSpPr>
          <p:nvPr/>
        </p:nvSpPr>
        <p:spPr bwMode="auto">
          <a:xfrm>
            <a:off x="3848921" y="3495257"/>
            <a:ext cx="364415" cy="605032"/>
          </a:xfrm>
          <a:custGeom>
            <a:avLst/>
            <a:gdLst>
              <a:gd name="T0" fmla="*/ 2147483647 w 272"/>
              <a:gd name="T1" fmla="*/ 2147483647 h 433"/>
              <a:gd name="T2" fmla="*/ 2147483647 w 272"/>
              <a:gd name="T3" fmla="*/ 2147483647 h 433"/>
              <a:gd name="T4" fmla="*/ 2147483647 w 272"/>
              <a:gd name="T5" fmla="*/ 2147483647 h 433"/>
              <a:gd name="T6" fmla="*/ 2147483647 w 272"/>
              <a:gd name="T7" fmla="*/ 2147483647 h 433"/>
              <a:gd name="T8" fmla="*/ 2147483647 w 272"/>
              <a:gd name="T9" fmla="*/ 2147483647 h 433"/>
              <a:gd name="T10" fmla="*/ 2147483647 w 272"/>
              <a:gd name="T11" fmla="*/ 2147483647 h 433"/>
              <a:gd name="T12" fmla="*/ 2147483647 w 272"/>
              <a:gd name="T13" fmla="*/ 2147483647 h 433"/>
              <a:gd name="T14" fmla="*/ 2147483647 w 272"/>
              <a:gd name="T15" fmla="*/ 2147483647 h 433"/>
              <a:gd name="T16" fmla="*/ 2147483647 w 272"/>
              <a:gd name="T17" fmla="*/ 2147483647 h 433"/>
              <a:gd name="T18" fmla="*/ 2147483647 w 272"/>
              <a:gd name="T19" fmla="*/ 0 h 433"/>
              <a:gd name="T20" fmla="*/ 2147483647 w 272"/>
              <a:gd name="T21" fmla="*/ 2147483647 h 433"/>
              <a:gd name="T22" fmla="*/ 2147483647 w 272"/>
              <a:gd name="T23" fmla="*/ 2147483647 h 433"/>
              <a:gd name="T24" fmla="*/ 2147483647 w 272"/>
              <a:gd name="T25" fmla="*/ 2147483647 h 433"/>
              <a:gd name="T26" fmla="*/ 2147483647 w 272"/>
              <a:gd name="T27" fmla="*/ 2147483647 h 433"/>
              <a:gd name="T28" fmla="*/ 2147483647 w 272"/>
              <a:gd name="T29" fmla="*/ 2147483647 h 433"/>
              <a:gd name="T30" fmla="*/ 2147483647 w 272"/>
              <a:gd name="T31" fmla="*/ 2147483647 h 433"/>
              <a:gd name="T32" fmla="*/ 2147483647 w 272"/>
              <a:gd name="T33" fmla="*/ 2147483647 h 433"/>
              <a:gd name="T34" fmla="*/ 2147483647 w 272"/>
              <a:gd name="T35" fmla="*/ 2147483647 h 433"/>
              <a:gd name="T36" fmla="*/ 0 w 272"/>
              <a:gd name="T37" fmla="*/ 2147483647 h 433"/>
              <a:gd name="T38" fmla="*/ 2147483647 w 272"/>
              <a:gd name="T39" fmla="*/ 2147483647 h 43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72"/>
              <a:gd name="T61" fmla="*/ 0 h 433"/>
              <a:gd name="T62" fmla="*/ 272 w 272"/>
              <a:gd name="T63" fmla="*/ 433 h 43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72" h="433">
                <a:moveTo>
                  <a:pt x="19" y="302"/>
                </a:moveTo>
                <a:lnTo>
                  <a:pt x="45" y="269"/>
                </a:lnTo>
                <a:lnTo>
                  <a:pt x="37" y="261"/>
                </a:lnTo>
                <a:lnTo>
                  <a:pt x="27" y="190"/>
                </a:lnTo>
                <a:lnTo>
                  <a:pt x="22" y="142"/>
                </a:lnTo>
                <a:lnTo>
                  <a:pt x="41" y="90"/>
                </a:lnTo>
                <a:lnTo>
                  <a:pt x="71" y="53"/>
                </a:lnTo>
                <a:lnTo>
                  <a:pt x="68" y="43"/>
                </a:lnTo>
                <a:lnTo>
                  <a:pt x="89" y="8"/>
                </a:lnTo>
                <a:lnTo>
                  <a:pt x="254" y="0"/>
                </a:lnTo>
                <a:lnTo>
                  <a:pt x="262" y="8"/>
                </a:lnTo>
                <a:lnTo>
                  <a:pt x="254" y="277"/>
                </a:lnTo>
                <a:lnTo>
                  <a:pt x="272" y="407"/>
                </a:lnTo>
                <a:lnTo>
                  <a:pt x="266" y="414"/>
                </a:lnTo>
                <a:lnTo>
                  <a:pt x="231" y="406"/>
                </a:lnTo>
                <a:lnTo>
                  <a:pt x="177" y="433"/>
                </a:lnTo>
                <a:lnTo>
                  <a:pt x="151" y="392"/>
                </a:lnTo>
                <a:lnTo>
                  <a:pt x="155" y="362"/>
                </a:lnTo>
                <a:lnTo>
                  <a:pt x="0" y="368"/>
                </a:lnTo>
                <a:lnTo>
                  <a:pt x="19" y="30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2" name="Freeform 209"/>
          <p:cNvSpPr>
            <a:spLocks noChangeAspect="1"/>
          </p:cNvSpPr>
          <p:nvPr/>
        </p:nvSpPr>
        <p:spPr bwMode="auto">
          <a:xfrm>
            <a:off x="4190025" y="3481298"/>
            <a:ext cx="392040" cy="611585"/>
          </a:xfrm>
          <a:custGeom>
            <a:avLst/>
            <a:gdLst>
              <a:gd name="T0" fmla="*/ 2147483647 w 293"/>
              <a:gd name="T1" fmla="*/ 2147483647 h 438"/>
              <a:gd name="T2" fmla="*/ 0 w 293"/>
              <a:gd name="T3" fmla="*/ 2147483647 h 438"/>
              <a:gd name="T4" fmla="*/ 2147483647 w 293"/>
              <a:gd name="T5" fmla="*/ 2147483647 h 438"/>
              <a:gd name="T6" fmla="*/ 2147483647 w 293"/>
              <a:gd name="T7" fmla="*/ 2147483647 h 438"/>
              <a:gd name="T8" fmla="*/ 2147483647 w 293"/>
              <a:gd name="T9" fmla="*/ 2147483647 h 438"/>
              <a:gd name="T10" fmla="*/ 2147483647 w 293"/>
              <a:gd name="T11" fmla="*/ 2147483647 h 438"/>
              <a:gd name="T12" fmla="*/ 2147483647 w 293"/>
              <a:gd name="T13" fmla="*/ 2147483647 h 438"/>
              <a:gd name="T14" fmla="*/ 2147483647 w 293"/>
              <a:gd name="T15" fmla="*/ 2147483647 h 438"/>
              <a:gd name="T16" fmla="*/ 2147483647 w 293"/>
              <a:gd name="T17" fmla="*/ 2147483647 h 438"/>
              <a:gd name="T18" fmla="*/ 2147483647 w 293"/>
              <a:gd name="T19" fmla="*/ 2147483647 h 438"/>
              <a:gd name="T20" fmla="*/ 2147483647 w 293"/>
              <a:gd name="T21" fmla="*/ 2147483647 h 438"/>
              <a:gd name="T22" fmla="*/ 2147483647 w 293"/>
              <a:gd name="T23" fmla="*/ 2147483647 h 438"/>
              <a:gd name="T24" fmla="*/ 2147483647 w 293"/>
              <a:gd name="T25" fmla="*/ 2147483647 h 438"/>
              <a:gd name="T26" fmla="*/ 2147483647 w 293"/>
              <a:gd name="T27" fmla="*/ 2147483647 h 438"/>
              <a:gd name="T28" fmla="*/ 2147483647 w 293"/>
              <a:gd name="T29" fmla="*/ 2147483647 h 438"/>
              <a:gd name="T30" fmla="*/ 2147483647 w 293"/>
              <a:gd name="T31" fmla="*/ 2147483647 h 438"/>
              <a:gd name="T32" fmla="*/ 2147483647 w 293"/>
              <a:gd name="T33" fmla="*/ 2147483647 h 438"/>
              <a:gd name="T34" fmla="*/ 2147483647 w 293"/>
              <a:gd name="T35" fmla="*/ 0 h 438"/>
              <a:gd name="T36" fmla="*/ 0 w 293"/>
              <a:gd name="T37" fmla="*/ 2147483647 h 438"/>
              <a:gd name="T38" fmla="*/ 2147483647 w 293"/>
              <a:gd name="T39" fmla="*/ 2147483647 h 43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3"/>
              <a:gd name="T61" fmla="*/ 0 h 438"/>
              <a:gd name="T62" fmla="*/ 293 w 293"/>
              <a:gd name="T63" fmla="*/ 438 h 43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3" h="438">
                <a:moveTo>
                  <a:pt x="8" y="24"/>
                </a:moveTo>
                <a:lnTo>
                  <a:pt x="0" y="294"/>
                </a:lnTo>
                <a:lnTo>
                  <a:pt x="19" y="425"/>
                </a:lnTo>
                <a:lnTo>
                  <a:pt x="39" y="430"/>
                </a:lnTo>
                <a:lnTo>
                  <a:pt x="57" y="419"/>
                </a:lnTo>
                <a:lnTo>
                  <a:pt x="68" y="430"/>
                </a:lnTo>
                <a:lnTo>
                  <a:pt x="52" y="438"/>
                </a:lnTo>
                <a:lnTo>
                  <a:pt x="92" y="429"/>
                </a:lnTo>
                <a:lnTo>
                  <a:pt x="100" y="417"/>
                </a:lnTo>
                <a:lnTo>
                  <a:pt x="95" y="410"/>
                </a:lnTo>
                <a:lnTo>
                  <a:pt x="97" y="398"/>
                </a:lnTo>
                <a:lnTo>
                  <a:pt x="78" y="382"/>
                </a:lnTo>
                <a:lnTo>
                  <a:pt x="78" y="368"/>
                </a:lnTo>
                <a:lnTo>
                  <a:pt x="293" y="350"/>
                </a:lnTo>
                <a:lnTo>
                  <a:pt x="275" y="280"/>
                </a:lnTo>
                <a:lnTo>
                  <a:pt x="286" y="239"/>
                </a:lnTo>
                <a:lnTo>
                  <a:pt x="258" y="184"/>
                </a:lnTo>
                <a:lnTo>
                  <a:pt x="203" y="0"/>
                </a:lnTo>
                <a:lnTo>
                  <a:pt x="0" y="16"/>
                </a:lnTo>
                <a:lnTo>
                  <a:pt x="8" y="2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3" name="Freeform 210"/>
          <p:cNvSpPr>
            <a:spLocks noChangeAspect="1"/>
          </p:cNvSpPr>
          <p:nvPr/>
        </p:nvSpPr>
        <p:spPr bwMode="auto">
          <a:xfrm>
            <a:off x="4463012" y="3441743"/>
            <a:ext cx="554591" cy="558072"/>
          </a:xfrm>
          <a:custGeom>
            <a:avLst/>
            <a:gdLst>
              <a:gd name="T0" fmla="*/ 2147483647 w 414"/>
              <a:gd name="T1" fmla="*/ 2147483647 h 400"/>
              <a:gd name="T2" fmla="*/ 2147483647 w 414"/>
              <a:gd name="T3" fmla="*/ 2147483647 h 400"/>
              <a:gd name="T4" fmla="*/ 2147483647 w 414"/>
              <a:gd name="T5" fmla="*/ 2147483647 h 400"/>
              <a:gd name="T6" fmla="*/ 2147483647 w 414"/>
              <a:gd name="T7" fmla="*/ 2147483647 h 400"/>
              <a:gd name="T8" fmla="*/ 2147483647 w 414"/>
              <a:gd name="T9" fmla="*/ 2147483647 h 400"/>
              <a:gd name="T10" fmla="*/ 2147483647 w 414"/>
              <a:gd name="T11" fmla="*/ 2147483647 h 400"/>
              <a:gd name="T12" fmla="*/ 2147483647 w 414"/>
              <a:gd name="T13" fmla="*/ 2147483647 h 400"/>
              <a:gd name="T14" fmla="*/ 2147483647 w 414"/>
              <a:gd name="T15" fmla="*/ 2147483647 h 400"/>
              <a:gd name="T16" fmla="*/ 2147483647 w 414"/>
              <a:gd name="T17" fmla="*/ 2147483647 h 400"/>
              <a:gd name="T18" fmla="*/ 2147483647 w 414"/>
              <a:gd name="T19" fmla="*/ 2147483647 h 400"/>
              <a:gd name="T20" fmla="*/ 2147483647 w 414"/>
              <a:gd name="T21" fmla="*/ 2147483647 h 400"/>
              <a:gd name="T22" fmla="*/ 2147483647 w 414"/>
              <a:gd name="T23" fmla="*/ 2147483647 h 400"/>
              <a:gd name="T24" fmla="*/ 2147483647 w 414"/>
              <a:gd name="T25" fmla="*/ 2147483647 h 400"/>
              <a:gd name="T26" fmla="*/ 2147483647 w 414"/>
              <a:gd name="T27" fmla="*/ 2147483647 h 400"/>
              <a:gd name="T28" fmla="*/ 2147483647 w 414"/>
              <a:gd name="T29" fmla="*/ 2147483647 h 400"/>
              <a:gd name="T30" fmla="*/ 2147483647 w 414"/>
              <a:gd name="T31" fmla="*/ 2147483647 h 400"/>
              <a:gd name="T32" fmla="*/ 2147483647 w 414"/>
              <a:gd name="T33" fmla="*/ 2147483647 h 400"/>
              <a:gd name="T34" fmla="*/ 2147483647 w 414"/>
              <a:gd name="T35" fmla="*/ 2147483647 h 400"/>
              <a:gd name="T36" fmla="*/ 2147483647 w 414"/>
              <a:gd name="T37" fmla="*/ 2147483647 h 400"/>
              <a:gd name="T38" fmla="*/ 2147483647 w 414"/>
              <a:gd name="T39" fmla="*/ 0 h 400"/>
              <a:gd name="T40" fmla="*/ 2147483647 w 414"/>
              <a:gd name="T41" fmla="*/ 2147483647 h 400"/>
              <a:gd name="T42" fmla="*/ 0 w 414"/>
              <a:gd name="T43" fmla="*/ 2147483647 h 400"/>
              <a:gd name="T44" fmla="*/ 2147483647 w 414"/>
              <a:gd name="T45" fmla="*/ 2147483647 h 4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14"/>
              <a:gd name="T70" fmla="*/ 0 h 400"/>
              <a:gd name="T71" fmla="*/ 414 w 414"/>
              <a:gd name="T72" fmla="*/ 400 h 4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14" h="400">
                <a:moveTo>
                  <a:pt x="55" y="206"/>
                </a:moveTo>
                <a:lnTo>
                  <a:pt x="83" y="261"/>
                </a:lnTo>
                <a:lnTo>
                  <a:pt x="72" y="302"/>
                </a:lnTo>
                <a:lnTo>
                  <a:pt x="90" y="372"/>
                </a:lnTo>
                <a:lnTo>
                  <a:pt x="105" y="395"/>
                </a:lnTo>
                <a:lnTo>
                  <a:pt x="326" y="384"/>
                </a:lnTo>
                <a:lnTo>
                  <a:pt x="329" y="397"/>
                </a:lnTo>
                <a:lnTo>
                  <a:pt x="342" y="400"/>
                </a:lnTo>
                <a:lnTo>
                  <a:pt x="337" y="366"/>
                </a:lnTo>
                <a:lnTo>
                  <a:pt x="346" y="357"/>
                </a:lnTo>
                <a:lnTo>
                  <a:pt x="379" y="364"/>
                </a:lnTo>
                <a:lnTo>
                  <a:pt x="384" y="340"/>
                </a:lnTo>
                <a:lnTo>
                  <a:pt x="380" y="308"/>
                </a:lnTo>
                <a:lnTo>
                  <a:pt x="394" y="299"/>
                </a:lnTo>
                <a:lnTo>
                  <a:pt x="414" y="238"/>
                </a:lnTo>
                <a:lnTo>
                  <a:pt x="400" y="236"/>
                </a:lnTo>
                <a:lnTo>
                  <a:pt x="346" y="157"/>
                </a:lnTo>
                <a:lnTo>
                  <a:pt x="230" y="59"/>
                </a:lnTo>
                <a:lnTo>
                  <a:pt x="179" y="28"/>
                </a:lnTo>
                <a:lnTo>
                  <a:pt x="197" y="0"/>
                </a:lnTo>
                <a:lnTo>
                  <a:pt x="101" y="11"/>
                </a:lnTo>
                <a:lnTo>
                  <a:pt x="0" y="22"/>
                </a:lnTo>
                <a:lnTo>
                  <a:pt x="55" y="20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4" name="Freeform 211"/>
          <p:cNvSpPr>
            <a:spLocks noChangeAspect="1"/>
          </p:cNvSpPr>
          <p:nvPr/>
        </p:nvSpPr>
        <p:spPr bwMode="auto">
          <a:xfrm>
            <a:off x="4294083" y="3939748"/>
            <a:ext cx="936006" cy="678204"/>
          </a:xfrm>
          <a:custGeom>
            <a:avLst/>
            <a:gdLst>
              <a:gd name="T0" fmla="*/ 0 w 698"/>
              <a:gd name="T1" fmla="*/ 2147483647 h 486"/>
              <a:gd name="T2" fmla="*/ 2147483647 w 698"/>
              <a:gd name="T3" fmla="*/ 2147483647 h 486"/>
              <a:gd name="T4" fmla="*/ 2147483647 w 698"/>
              <a:gd name="T5" fmla="*/ 2147483647 h 486"/>
              <a:gd name="T6" fmla="*/ 2147483647 w 698"/>
              <a:gd name="T7" fmla="*/ 2147483647 h 486"/>
              <a:gd name="T8" fmla="*/ 2147483647 w 698"/>
              <a:gd name="T9" fmla="*/ 2147483647 h 486"/>
              <a:gd name="T10" fmla="*/ 2147483647 w 698"/>
              <a:gd name="T11" fmla="*/ 2147483647 h 486"/>
              <a:gd name="T12" fmla="*/ 2147483647 w 698"/>
              <a:gd name="T13" fmla="*/ 2147483647 h 486"/>
              <a:gd name="T14" fmla="*/ 2147483647 w 698"/>
              <a:gd name="T15" fmla="*/ 2147483647 h 486"/>
              <a:gd name="T16" fmla="*/ 2147483647 w 698"/>
              <a:gd name="T17" fmla="*/ 2147483647 h 486"/>
              <a:gd name="T18" fmla="*/ 2147483647 w 698"/>
              <a:gd name="T19" fmla="*/ 2147483647 h 486"/>
              <a:gd name="T20" fmla="*/ 2147483647 w 698"/>
              <a:gd name="T21" fmla="*/ 2147483647 h 486"/>
              <a:gd name="T22" fmla="*/ 2147483647 w 698"/>
              <a:gd name="T23" fmla="*/ 2147483647 h 486"/>
              <a:gd name="T24" fmla="*/ 2147483647 w 698"/>
              <a:gd name="T25" fmla="*/ 2147483647 h 486"/>
              <a:gd name="T26" fmla="*/ 2147483647 w 698"/>
              <a:gd name="T27" fmla="*/ 2147483647 h 486"/>
              <a:gd name="T28" fmla="*/ 2147483647 w 698"/>
              <a:gd name="T29" fmla="*/ 2147483647 h 486"/>
              <a:gd name="T30" fmla="*/ 2147483647 w 698"/>
              <a:gd name="T31" fmla="*/ 2147483647 h 486"/>
              <a:gd name="T32" fmla="*/ 2147483647 w 698"/>
              <a:gd name="T33" fmla="*/ 2147483647 h 486"/>
              <a:gd name="T34" fmla="*/ 2147483647 w 698"/>
              <a:gd name="T35" fmla="*/ 2147483647 h 486"/>
              <a:gd name="T36" fmla="*/ 2147483647 w 698"/>
              <a:gd name="T37" fmla="*/ 2147483647 h 486"/>
              <a:gd name="T38" fmla="*/ 2147483647 w 698"/>
              <a:gd name="T39" fmla="*/ 2147483647 h 486"/>
              <a:gd name="T40" fmla="*/ 2147483647 w 698"/>
              <a:gd name="T41" fmla="*/ 2147483647 h 486"/>
              <a:gd name="T42" fmla="*/ 2147483647 w 698"/>
              <a:gd name="T43" fmla="*/ 2147483647 h 486"/>
              <a:gd name="T44" fmla="*/ 2147483647 w 698"/>
              <a:gd name="T45" fmla="*/ 2147483647 h 486"/>
              <a:gd name="T46" fmla="*/ 2147483647 w 698"/>
              <a:gd name="T47" fmla="*/ 2147483647 h 486"/>
              <a:gd name="T48" fmla="*/ 2147483647 w 698"/>
              <a:gd name="T49" fmla="*/ 2147483647 h 486"/>
              <a:gd name="T50" fmla="*/ 2147483647 w 698"/>
              <a:gd name="T51" fmla="*/ 2147483647 h 486"/>
              <a:gd name="T52" fmla="*/ 2147483647 w 698"/>
              <a:gd name="T53" fmla="*/ 2147483647 h 486"/>
              <a:gd name="T54" fmla="*/ 2147483647 w 698"/>
              <a:gd name="T55" fmla="*/ 2147483647 h 486"/>
              <a:gd name="T56" fmla="*/ 2147483647 w 698"/>
              <a:gd name="T57" fmla="*/ 2147483647 h 486"/>
              <a:gd name="T58" fmla="*/ 2147483647 w 698"/>
              <a:gd name="T59" fmla="*/ 2147483647 h 486"/>
              <a:gd name="T60" fmla="*/ 2147483647 w 698"/>
              <a:gd name="T61" fmla="*/ 2147483647 h 486"/>
              <a:gd name="T62" fmla="*/ 2147483647 w 698"/>
              <a:gd name="T63" fmla="*/ 2147483647 h 486"/>
              <a:gd name="T64" fmla="*/ 2147483647 w 698"/>
              <a:gd name="T65" fmla="*/ 2147483647 h 486"/>
              <a:gd name="T66" fmla="*/ 2147483647 w 698"/>
              <a:gd name="T67" fmla="*/ 2147483647 h 486"/>
              <a:gd name="T68" fmla="*/ 2147483647 w 698"/>
              <a:gd name="T69" fmla="*/ 2147483647 h 486"/>
              <a:gd name="T70" fmla="*/ 2147483647 w 698"/>
              <a:gd name="T71" fmla="*/ 2147483647 h 486"/>
              <a:gd name="T72" fmla="*/ 2147483647 w 698"/>
              <a:gd name="T73" fmla="*/ 2147483647 h 486"/>
              <a:gd name="T74" fmla="*/ 2147483647 w 698"/>
              <a:gd name="T75" fmla="*/ 0 h 486"/>
              <a:gd name="T76" fmla="*/ 2147483647 w 698"/>
              <a:gd name="T77" fmla="*/ 2147483647 h 486"/>
              <a:gd name="T78" fmla="*/ 2147483647 w 698"/>
              <a:gd name="T79" fmla="*/ 2147483647 h 486"/>
              <a:gd name="T80" fmla="*/ 2147483647 w 698"/>
              <a:gd name="T81" fmla="*/ 2147483647 h 486"/>
              <a:gd name="T82" fmla="*/ 2147483647 w 698"/>
              <a:gd name="T83" fmla="*/ 2147483647 h 486"/>
              <a:gd name="T84" fmla="*/ 2147483647 w 698"/>
              <a:gd name="T85" fmla="*/ 2147483647 h 486"/>
              <a:gd name="T86" fmla="*/ 2147483647 w 698"/>
              <a:gd name="T87" fmla="*/ 2147483647 h 486"/>
              <a:gd name="T88" fmla="*/ 0 w 698"/>
              <a:gd name="T89" fmla="*/ 2147483647 h 486"/>
              <a:gd name="T90" fmla="*/ 0 w 698"/>
              <a:gd name="T91" fmla="*/ 2147483647 h 48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698"/>
              <a:gd name="T139" fmla="*/ 0 h 486"/>
              <a:gd name="T140" fmla="*/ 698 w 698"/>
              <a:gd name="T141" fmla="*/ 486 h 48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698" h="486">
                <a:moveTo>
                  <a:pt x="0" y="46"/>
                </a:moveTo>
                <a:lnTo>
                  <a:pt x="18" y="63"/>
                </a:lnTo>
                <a:lnTo>
                  <a:pt x="16" y="74"/>
                </a:lnTo>
                <a:lnTo>
                  <a:pt x="22" y="82"/>
                </a:lnTo>
                <a:lnTo>
                  <a:pt x="13" y="93"/>
                </a:lnTo>
                <a:lnTo>
                  <a:pt x="95" y="67"/>
                </a:lnTo>
                <a:lnTo>
                  <a:pt x="200" y="128"/>
                </a:lnTo>
                <a:lnTo>
                  <a:pt x="285" y="85"/>
                </a:lnTo>
                <a:lnTo>
                  <a:pt x="335" y="96"/>
                </a:lnTo>
                <a:lnTo>
                  <a:pt x="397" y="154"/>
                </a:lnTo>
                <a:lnTo>
                  <a:pt x="420" y="154"/>
                </a:lnTo>
                <a:lnTo>
                  <a:pt x="440" y="194"/>
                </a:lnTo>
                <a:lnTo>
                  <a:pt x="435" y="271"/>
                </a:lnTo>
                <a:lnTo>
                  <a:pt x="450" y="281"/>
                </a:lnTo>
                <a:lnTo>
                  <a:pt x="452" y="267"/>
                </a:lnTo>
                <a:lnTo>
                  <a:pt x="472" y="267"/>
                </a:lnTo>
                <a:lnTo>
                  <a:pt x="452" y="303"/>
                </a:lnTo>
                <a:lnTo>
                  <a:pt x="506" y="354"/>
                </a:lnTo>
                <a:lnTo>
                  <a:pt x="514" y="339"/>
                </a:lnTo>
                <a:lnTo>
                  <a:pt x="519" y="375"/>
                </a:lnTo>
                <a:lnTo>
                  <a:pt x="535" y="383"/>
                </a:lnTo>
                <a:lnTo>
                  <a:pt x="554" y="426"/>
                </a:lnTo>
                <a:lnTo>
                  <a:pt x="573" y="426"/>
                </a:lnTo>
                <a:lnTo>
                  <a:pt x="613" y="466"/>
                </a:lnTo>
                <a:lnTo>
                  <a:pt x="636" y="468"/>
                </a:lnTo>
                <a:lnTo>
                  <a:pt x="636" y="475"/>
                </a:lnTo>
                <a:lnTo>
                  <a:pt x="620" y="486"/>
                </a:lnTo>
                <a:lnTo>
                  <a:pt x="656" y="481"/>
                </a:lnTo>
                <a:lnTo>
                  <a:pt x="679" y="472"/>
                </a:lnTo>
                <a:lnTo>
                  <a:pt x="691" y="415"/>
                </a:lnTo>
                <a:lnTo>
                  <a:pt x="698" y="418"/>
                </a:lnTo>
                <a:lnTo>
                  <a:pt x="692" y="339"/>
                </a:lnTo>
                <a:lnTo>
                  <a:pt x="683" y="317"/>
                </a:lnTo>
                <a:lnTo>
                  <a:pt x="608" y="203"/>
                </a:lnTo>
                <a:lnTo>
                  <a:pt x="549" y="96"/>
                </a:lnTo>
                <a:lnTo>
                  <a:pt x="513" y="8"/>
                </a:lnTo>
                <a:lnTo>
                  <a:pt x="504" y="6"/>
                </a:lnTo>
                <a:lnTo>
                  <a:pt x="471" y="0"/>
                </a:lnTo>
                <a:lnTo>
                  <a:pt x="462" y="8"/>
                </a:lnTo>
                <a:lnTo>
                  <a:pt x="467" y="43"/>
                </a:lnTo>
                <a:lnTo>
                  <a:pt x="454" y="40"/>
                </a:lnTo>
                <a:lnTo>
                  <a:pt x="451" y="27"/>
                </a:lnTo>
                <a:lnTo>
                  <a:pt x="230" y="38"/>
                </a:lnTo>
                <a:lnTo>
                  <a:pt x="215" y="15"/>
                </a:lnTo>
                <a:lnTo>
                  <a:pt x="0" y="33"/>
                </a:lnTo>
                <a:lnTo>
                  <a:pt x="0" y="4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5" name="Freeform 212"/>
          <p:cNvSpPr>
            <a:spLocks noChangeAspect="1"/>
          </p:cNvSpPr>
          <p:nvPr/>
        </p:nvSpPr>
        <p:spPr bwMode="auto">
          <a:xfrm>
            <a:off x="4448137" y="2542930"/>
            <a:ext cx="431349" cy="466333"/>
          </a:xfrm>
          <a:custGeom>
            <a:avLst/>
            <a:gdLst>
              <a:gd name="T0" fmla="*/ 0 w 322"/>
              <a:gd name="T1" fmla="*/ 2147483647 h 334"/>
              <a:gd name="T2" fmla="*/ 2147483647 w 322"/>
              <a:gd name="T3" fmla="*/ 2147483647 h 334"/>
              <a:gd name="T4" fmla="*/ 2147483647 w 322"/>
              <a:gd name="T5" fmla="*/ 2147483647 h 334"/>
              <a:gd name="T6" fmla="*/ 2147483647 w 322"/>
              <a:gd name="T7" fmla="*/ 2147483647 h 334"/>
              <a:gd name="T8" fmla="*/ 2147483647 w 322"/>
              <a:gd name="T9" fmla="*/ 2147483647 h 334"/>
              <a:gd name="T10" fmla="*/ 2147483647 w 322"/>
              <a:gd name="T11" fmla="*/ 2147483647 h 334"/>
              <a:gd name="T12" fmla="*/ 2147483647 w 322"/>
              <a:gd name="T13" fmla="*/ 2147483647 h 334"/>
              <a:gd name="T14" fmla="*/ 2147483647 w 322"/>
              <a:gd name="T15" fmla="*/ 2147483647 h 334"/>
              <a:gd name="T16" fmla="*/ 2147483647 w 322"/>
              <a:gd name="T17" fmla="*/ 2147483647 h 334"/>
              <a:gd name="T18" fmla="*/ 2147483647 w 322"/>
              <a:gd name="T19" fmla="*/ 2147483647 h 334"/>
              <a:gd name="T20" fmla="*/ 2147483647 w 322"/>
              <a:gd name="T21" fmla="*/ 2147483647 h 334"/>
              <a:gd name="T22" fmla="*/ 2147483647 w 322"/>
              <a:gd name="T23" fmla="*/ 2147483647 h 334"/>
              <a:gd name="T24" fmla="*/ 2147483647 w 322"/>
              <a:gd name="T25" fmla="*/ 2147483647 h 334"/>
              <a:gd name="T26" fmla="*/ 2147483647 w 322"/>
              <a:gd name="T27" fmla="*/ 2147483647 h 334"/>
              <a:gd name="T28" fmla="*/ 2147483647 w 322"/>
              <a:gd name="T29" fmla="*/ 2147483647 h 334"/>
              <a:gd name="T30" fmla="*/ 2147483647 w 322"/>
              <a:gd name="T31" fmla="*/ 0 h 334"/>
              <a:gd name="T32" fmla="*/ 2147483647 w 322"/>
              <a:gd name="T33" fmla="*/ 2147483647 h 334"/>
              <a:gd name="T34" fmla="*/ 2147483647 w 322"/>
              <a:gd name="T35" fmla="*/ 2147483647 h 334"/>
              <a:gd name="T36" fmla="*/ 2147483647 w 322"/>
              <a:gd name="T37" fmla="*/ 2147483647 h 334"/>
              <a:gd name="T38" fmla="*/ 2147483647 w 322"/>
              <a:gd name="T39" fmla="*/ 2147483647 h 334"/>
              <a:gd name="T40" fmla="*/ 2147483647 w 322"/>
              <a:gd name="T41" fmla="*/ 2147483647 h 334"/>
              <a:gd name="T42" fmla="*/ 0 w 322"/>
              <a:gd name="T43" fmla="*/ 2147483647 h 33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22"/>
              <a:gd name="T67" fmla="*/ 0 h 334"/>
              <a:gd name="T68" fmla="*/ 322 w 322"/>
              <a:gd name="T69" fmla="*/ 334 h 33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22" h="334">
                <a:moveTo>
                  <a:pt x="0" y="61"/>
                </a:moveTo>
                <a:lnTo>
                  <a:pt x="26" y="292"/>
                </a:lnTo>
                <a:lnTo>
                  <a:pt x="66" y="296"/>
                </a:lnTo>
                <a:lnTo>
                  <a:pt x="114" y="322"/>
                </a:lnTo>
                <a:lnTo>
                  <a:pt x="149" y="322"/>
                </a:lnTo>
                <a:lnTo>
                  <a:pt x="166" y="311"/>
                </a:lnTo>
                <a:lnTo>
                  <a:pt x="204" y="334"/>
                </a:lnTo>
                <a:lnTo>
                  <a:pt x="227" y="315"/>
                </a:lnTo>
                <a:lnTo>
                  <a:pt x="232" y="278"/>
                </a:lnTo>
                <a:lnTo>
                  <a:pt x="247" y="286"/>
                </a:lnTo>
                <a:lnTo>
                  <a:pt x="255" y="256"/>
                </a:lnTo>
                <a:lnTo>
                  <a:pt x="309" y="212"/>
                </a:lnTo>
                <a:lnTo>
                  <a:pt x="318" y="140"/>
                </a:lnTo>
                <a:lnTo>
                  <a:pt x="311" y="125"/>
                </a:lnTo>
                <a:lnTo>
                  <a:pt x="322" y="117"/>
                </a:lnTo>
                <a:lnTo>
                  <a:pt x="302" y="0"/>
                </a:lnTo>
                <a:lnTo>
                  <a:pt x="247" y="26"/>
                </a:lnTo>
                <a:lnTo>
                  <a:pt x="219" y="55"/>
                </a:lnTo>
                <a:lnTo>
                  <a:pt x="199" y="56"/>
                </a:lnTo>
                <a:lnTo>
                  <a:pt x="168" y="71"/>
                </a:lnTo>
                <a:lnTo>
                  <a:pt x="98" y="48"/>
                </a:lnTo>
                <a:lnTo>
                  <a:pt x="0" y="61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6" name="Freeform 213"/>
          <p:cNvSpPr>
            <a:spLocks noChangeAspect="1"/>
          </p:cNvSpPr>
          <p:nvPr/>
        </p:nvSpPr>
        <p:spPr bwMode="auto">
          <a:xfrm>
            <a:off x="4723308" y="2707841"/>
            <a:ext cx="461097" cy="439031"/>
          </a:xfrm>
          <a:custGeom>
            <a:avLst/>
            <a:gdLst>
              <a:gd name="T0" fmla="*/ 0 w 344"/>
              <a:gd name="T1" fmla="*/ 2147483647 h 314"/>
              <a:gd name="T2" fmla="*/ 2147483647 w 344"/>
              <a:gd name="T3" fmla="*/ 2147483647 h 314"/>
              <a:gd name="T4" fmla="*/ 2147483647 w 344"/>
              <a:gd name="T5" fmla="*/ 2147483647 h 314"/>
              <a:gd name="T6" fmla="*/ 2147483647 w 344"/>
              <a:gd name="T7" fmla="*/ 2147483647 h 314"/>
              <a:gd name="T8" fmla="*/ 2147483647 w 344"/>
              <a:gd name="T9" fmla="*/ 2147483647 h 314"/>
              <a:gd name="T10" fmla="*/ 2147483647 w 344"/>
              <a:gd name="T11" fmla="*/ 2147483647 h 314"/>
              <a:gd name="T12" fmla="*/ 2147483647 w 344"/>
              <a:gd name="T13" fmla="*/ 2147483647 h 314"/>
              <a:gd name="T14" fmla="*/ 2147483647 w 344"/>
              <a:gd name="T15" fmla="*/ 2147483647 h 314"/>
              <a:gd name="T16" fmla="*/ 2147483647 w 344"/>
              <a:gd name="T17" fmla="*/ 2147483647 h 314"/>
              <a:gd name="T18" fmla="*/ 2147483647 w 344"/>
              <a:gd name="T19" fmla="*/ 2147483647 h 314"/>
              <a:gd name="T20" fmla="*/ 2147483647 w 344"/>
              <a:gd name="T21" fmla="*/ 2147483647 h 314"/>
              <a:gd name="T22" fmla="*/ 2147483647 w 344"/>
              <a:gd name="T23" fmla="*/ 2147483647 h 314"/>
              <a:gd name="T24" fmla="*/ 2147483647 w 344"/>
              <a:gd name="T25" fmla="*/ 2147483647 h 314"/>
              <a:gd name="T26" fmla="*/ 2147483647 w 344"/>
              <a:gd name="T27" fmla="*/ 2147483647 h 314"/>
              <a:gd name="T28" fmla="*/ 2147483647 w 344"/>
              <a:gd name="T29" fmla="*/ 2147483647 h 314"/>
              <a:gd name="T30" fmla="*/ 2147483647 w 344"/>
              <a:gd name="T31" fmla="*/ 2147483647 h 314"/>
              <a:gd name="T32" fmla="*/ 2147483647 w 344"/>
              <a:gd name="T33" fmla="*/ 2147483647 h 314"/>
              <a:gd name="T34" fmla="*/ 2147483647 w 344"/>
              <a:gd name="T35" fmla="*/ 2147483647 h 314"/>
              <a:gd name="T36" fmla="*/ 2147483647 w 344"/>
              <a:gd name="T37" fmla="*/ 2147483647 h 314"/>
              <a:gd name="T38" fmla="*/ 2147483647 w 344"/>
              <a:gd name="T39" fmla="*/ 0 h 314"/>
              <a:gd name="T40" fmla="*/ 2147483647 w 344"/>
              <a:gd name="T41" fmla="*/ 2147483647 h 314"/>
              <a:gd name="T42" fmla="*/ 2147483647 w 344"/>
              <a:gd name="T43" fmla="*/ 2147483647 h 314"/>
              <a:gd name="T44" fmla="*/ 2147483647 w 344"/>
              <a:gd name="T45" fmla="*/ 2147483647 h 314"/>
              <a:gd name="T46" fmla="*/ 2147483647 w 344"/>
              <a:gd name="T47" fmla="*/ 2147483647 h 314"/>
              <a:gd name="T48" fmla="*/ 2147483647 w 344"/>
              <a:gd name="T49" fmla="*/ 2147483647 h 314"/>
              <a:gd name="T50" fmla="*/ 2147483647 w 344"/>
              <a:gd name="T51" fmla="*/ 2147483647 h 314"/>
              <a:gd name="T52" fmla="*/ 2147483647 w 344"/>
              <a:gd name="T53" fmla="*/ 2147483647 h 314"/>
              <a:gd name="T54" fmla="*/ 0 w 344"/>
              <a:gd name="T55" fmla="*/ 2147483647 h 31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44"/>
              <a:gd name="T85" fmla="*/ 0 h 314"/>
              <a:gd name="T86" fmla="*/ 344 w 344"/>
              <a:gd name="T87" fmla="*/ 314 h 31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44" h="314">
                <a:moveTo>
                  <a:pt x="0" y="217"/>
                </a:moveTo>
                <a:lnTo>
                  <a:pt x="12" y="260"/>
                </a:lnTo>
                <a:lnTo>
                  <a:pt x="56" y="290"/>
                </a:lnTo>
                <a:lnTo>
                  <a:pt x="78" y="314"/>
                </a:lnTo>
                <a:lnTo>
                  <a:pt x="143" y="289"/>
                </a:lnTo>
                <a:lnTo>
                  <a:pt x="172" y="285"/>
                </a:lnTo>
                <a:lnTo>
                  <a:pt x="188" y="266"/>
                </a:lnTo>
                <a:lnTo>
                  <a:pt x="214" y="172"/>
                </a:lnTo>
                <a:lnTo>
                  <a:pt x="242" y="183"/>
                </a:lnTo>
                <a:lnTo>
                  <a:pt x="295" y="81"/>
                </a:lnTo>
                <a:lnTo>
                  <a:pt x="337" y="103"/>
                </a:lnTo>
                <a:lnTo>
                  <a:pt x="344" y="84"/>
                </a:lnTo>
                <a:lnTo>
                  <a:pt x="314" y="62"/>
                </a:lnTo>
                <a:lnTo>
                  <a:pt x="292" y="65"/>
                </a:lnTo>
                <a:lnTo>
                  <a:pt x="283" y="76"/>
                </a:lnTo>
                <a:lnTo>
                  <a:pt x="242" y="87"/>
                </a:lnTo>
                <a:lnTo>
                  <a:pt x="215" y="115"/>
                </a:lnTo>
                <a:lnTo>
                  <a:pt x="207" y="71"/>
                </a:lnTo>
                <a:lnTo>
                  <a:pt x="132" y="82"/>
                </a:lnTo>
                <a:lnTo>
                  <a:pt x="118" y="0"/>
                </a:lnTo>
                <a:lnTo>
                  <a:pt x="107" y="8"/>
                </a:lnTo>
                <a:lnTo>
                  <a:pt x="113" y="23"/>
                </a:lnTo>
                <a:lnTo>
                  <a:pt x="105" y="95"/>
                </a:lnTo>
                <a:lnTo>
                  <a:pt x="51" y="139"/>
                </a:lnTo>
                <a:lnTo>
                  <a:pt x="43" y="169"/>
                </a:lnTo>
                <a:lnTo>
                  <a:pt x="28" y="161"/>
                </a:lnTo>
                <a:lnTo>
                  <a:pt x="23" y="199"/>
                </a:lnTo>
                <a:lnTo>
                  <a:pt x="0" y="217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7" name="Freeform 214"/>
          <p:cNvSpPr>
            <a:spLocks noChangeAspect="1"/>
          </p:cNvSpPr>
          <p:nvPr/>
        </p:nvSpPr>
        <p:spPr bwMode="auto">
          <a:xfrm>
            <a:off x="5000604" y="2738419"/>
            <a:ext cx="467472" cy="221700"/>
          </a:xfrm>
          <a:custGeom>
            <a:avLst/>
            <a:gdLst>
              <a:gd name="T0" fmla="*/ 0 w 349"/>
              <a:gd name="T1" fmla="*/ 2147483647 h 159"/>
              <a:gd name="T2" fmla="*/ 2147483647 w 349"/>
              <a:gd name="T3" fmla="*/ 2147483647 h 159"/>
              <a:gd name="T4" fmla="*/ 2147483647 w 349"/>
              <a:gd name="T5" fmla="*/ 2147483647 h 159"/>
              <a:gd name="T6" fmla="*/ 2147483647 w 349"/>
              <a:gd name="T7" fmla="*/ 2147483647 h 159"/>
              <a:gd name="T8" fmla="*/ 2147483647 w 349"/>
              <a:gd name="T9" fmla="*/ 2147483647 h 159"/>
              <a:gd name="T10" fmla="*/ 2147483647 w 349"/>
              <a:gd name="T11" fmla="*/ 2147483647 h 159"/>
              <a:gd name="T12" fmla="*/ 2147483647 w 349"/>
              <a:gd name="T13" fmla="*/ 2147483647 h 159"/>
              <a:gd name="T14" fmla="*/ 2147483647 w 349"/>
              <a:gd name="T15" fmla="*/ 2147483647 h 159"/>
              <a:gd name="T16" fmla="*/ 2147483647 w 349"/>
              <a:gd name="T17" fmla="*/ 2147483647 h 159"/>
              <a:gd name="T18" fmla="*/ 2147483647 w 349"/>
              <a:gd name="T19" fmla="*/ 2147483647 h 159"/>
              <a:gd name="T20" fmla="*/ 2147483647 w 349"/>
              <a:gd name="T21" fmla="*/ 2147483647 h 159"/>
              <a:gd name="T22" fmla="*/ 2147483647 w 349"/>
              <a:gd name="T23" fmla="*/ 2147483647 h 159"/>
              <a:gd name="T24" fmla="*/ 2147483647 w 349"/>
              <a:gd name="T25" fmla="*/ 2147483647 h 159"/>
              <a:gd name="T26" fmla="*/ 2147483647 w 349"/>
              <a:gd name="T27" fmla="*/ 2147483647 h 159"/>
              <a:gd name="T28" fmla="*/ 2147483647 w 349"/>
              <a:gd name="T29" fmla="*/ 2147483647 h 159"/>
              <a:gd name="T30" fmla="*/ 2147483647 w 349"/>
              <a:gd name="T31" fmla="*/ 2147483647 h 159"/>
              <a:gd name="T32" fmla="*/ 2147483647 w 349"/>
              <a:gd name="T33" fmla="*/ 2147483647 h 159"/>
              <a:gd name="T34" fmla="*/ 2147483647 w 349"/>
              <a:gd name="T35" fmla="*/ 2147483647 h 159"/>
              <a:gd name="T36" fmla="*/ 2147483647 w 349"/>
              <a:gd name="T37" fmla="*/ 2147483647 h 159"/>
              <a:gd name="T38" fmla="*/ 2147483647 w 349"/>
              <a:gd name="T39" fmla="*/ 2147483647 h 159"/>
              <a:gd name="T40" fmla="*/ 2147483647 w 349"/>
              <a:gd name="T41" fmla="*/ 2147483647 h 159"/>
              <a:gd name="T42" fmla="*/ 2147483647 w 349"/>
              <a:gd name="T43" fmla="*/ 2147483647 h 159"/>
              <a:gd name="T44" fmla="*/ 2147483647 w 349"/>
              <a:gd name="T45" fmla="*/ 2147483647 h 159"/>
              <a:gd name="T46" fmla="*/ 2147483647 w 349"/>
              <a:gd name="T47" fmla="*/ 2147483647 h 159"/>
              <a:gd name="T48" fmla="*/ 2147483647 w 349"/>
              <a:gd name="T49" fmla="*/ 2147483647 h 159"/>
              <a:gd name="T50" fmla="*/ 2147483647 w 349"/>
              <a:gd name="T51" fmla="*/ 2147483647 h 159"/>
              <a:gd name="T52" fmla="*/ 2147483647 w 349"/>
              <a:gd name="T53" fmla="*/ 2147483647 h 159"/>
              <a:gd name="T54" fmla="*/ 2147483647 w 349"/>
              <a:gd name="T55" fmla="*/ 2147483647 h 159"/>
              <a:gd name="T56" fmla="*/ 2147483647 w 349"/>
              <a:gd name="T57" fmla="*/ 2147483647 h 159"/>
              <a:gd name="T58" fmla="*/ 2147483647 w 349"/>
              <a:gd name="T59" fmla="*/ 2147483647 h 159"/>
              <a:gd name="T60" fmla="*/ 2147483647 w 349"/>
              <a:gd name="T61" fmla="*/ 2147483647 h 159"/>
              <a:gd name="T62" fmla="*/ 2147483647 w 349"/>
              <a:gd name="T63" fmla="*/ 2147483647 h 159"/>
              <a:gd name="T64" fmla="*/ 2147483647 w 349"/>
              <a:gd name="T65" fmla="*/ 2147483647 h 159"/>
              <a:gd name="T66" fmla="*/ 2147483647 w 349"/>
              <a:gd name="T67" fmla="*/ 2147483647 h 159"/>
              <a:gd name="T68" fmla="*/ 2147483647 w 349"/>
              <a:gd name="T69" fmla="*/ 2147483647 h 159"/>
              <a:gd name="T70" fmla="*/ 2147483647 w 349"/>
              <a:gd name="T71" fmla="*/ 2147483647 h 159"/>
              <a:gd name="T72" fmla="*/ 2147483647 w 349"/>
              <a:gd name="T73" fmla="*/ 0 h 159"/>
              <a:gd name="T74" fmla="*/ 0 w 349"/>
              <a:gd name="T75" fmla="*/ 2147483647 h 15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9"/>
              <a:gd name="T115" fmla="*/ 0 h 159"/>
              <a:gd name="T116" fmla="*/ 349 w 349"/>
              <a:gd name="T117" fmla="*/ 159 h 15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9" h="159">
                <a:moveTo>
                  <a:pt x="0" y="48"/>
                </a:moveTo>
                <a:lnTo>
                  <a:pt x="8" y="92"/>
                </a:lnTo>
                <a:lnTo>
                  <a:pt x="35" y="64"/>
                </a:lnTo>
                <a:lnTo>
                  <a:pt x="76" y="53"/>
                </a:lnTo>
                <a:lnTo>
                  <a:pt x="85" y="42"/>
                </a:lnTo>
                <a:lnTo>
                  <a:pt x="107" y="39"/>
                </a:lnTo>
                <a:lnTo>
                  <a:pt x="137" y="61"/>
                </a:lnTo>
                <a:lnTo>
                  <a:pt x="157" y="67"/>
                </a:lnTo>
                <a:lnTo>
                  <a:pt x="194" y="99"/>
                </a:lnTo>
                <a:lnTo>
                  <a:pt x="181" y="128"/>
                </a:lnTo>
                <a:lnTo>
                  <a:pt x="186" y="143"/>
                </a:lnTo>
                <a:lnTo>
                  <a:pt x="202" y="136"/>
                </a:lnTo>
                <a:lnTo>
                  <a:pt x="217" y="136"/>
                </a:lnTo>
                <a:lnTo>
                  <a:pt x="225" y="146"/>
                </a:lnTo>
                <a:lnTo>
                  <a:pt x="242" y="146"/>
                </a:lnTo>
                <a:lnTo>
                  <a:pt x="248" y="143"/>
                </a:lnTo>
                <a:lnTo>
                  <a:pt x="238" y="115"/>
                </a:lnTo>
                <a:lnTo>
                  <a:pt x="235" y="64"/>
                </a:lnTo>
                <a:lnTo>
                  <a:pt x="222" y="57"/>
                </a:lnTo>
                <a:lnTo>
                  <a:pt x="248" y="34"/>
                </a:lnTo>
                <a:lnTo>
                  <a:pt x="250" y="19"/>
                </a:lnTo>
                <a:lnTo>
                  <a:pt x="268" y="20"/>
                </a:lnTo>
                <a:lnTo>
                  <a:pt x="246" y="52"/>
                </a:lnTo>
                <a:lnTo>
                  <a:pt x="258" y="89"/>
                </a:lnTo>
                <a:lnTo>
                  <a:pt x="263" y="100"/>
                </a:lnTo>
                <a:lnTo>
                  <a:pt x="271" y="105"/>
                </a:lnTo>
                <a:lnTo>
                  <a:pt x="255" y="103"/>
                </a:lnTo>
                <a:lnTo>
                  <a:pt x="261" y="127"/>
                </a:lnTo>
                <a:lnTo>
                  <a:pt x="289" y="143"/>
                </a:lnTo>
                <a:lnTo>
                  <a:pt x="296" y="146"/>
                </a:lnTo>
                <a:lnTo>
                  <a:pt x="303" y="146"/>
                </a:lnTo>
                <a:lnTo>
                  <a:pt x="300" y="159"/>
                </a:lnTo>
                <a:lnTo>
                  <a:pt x="335" y="143"/>
                </a:lnTo>
                <a:lnTo>
                  <a:pt x="341" y="122"/>
                </a:lnTo>
                <a:lnTo>
                  <a:pt x="349" y="101"/>
                </a:lnTo>
                <a:lnTo>
                  <a:pt x="300" y="111"/>
                </a:lnTo>
                <a:lnTo>
                  <a:pt x="268" y="0"/>
                </a:lnTo>
                <a:lnTo>
                  <a:pt x="0" y="4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8" name="Freeform 215"/>
          <p:cNvSpPr>
            <a:spLocks noChangeAspect="1"/>
          </p:cNvSpPr>
          <p:nvPr/>
        </p:nvSpPr>
        <p:spPr bwMode="auto">
          <a:xfrm>
            <a:off x="4644687" y="2820329"/>
            <a:ext cx="795766" cy="429201"/>
          </a:xfrm>
          <a:custGeom>
            <a:avLst/>
            <a:gdLst>
              <a:gd name="T0" fmla="*/ 2147483647 w 594"/>
              <a:gd name="T1" fmla="*/ 2147483647 h 307"/>
              <a:gd name="T2" fmla="*/ 2147483647 w 594"/>
              <a:gd name="T3" fmla="*/ 2147483647 h 307"/>
              <a:gd name="T4" fmla="*/ 2147483647 w 594"/>
              <a:gd name="T5" fmla="*/ 2147483647 h 307"/>
              <a:gd name="T6" fmla="*/ 2147483647 w 594"/>
              <a:gd name="T7" fmla="*/ 2147483647 h 307"/>
              <a:gd name="T8" fmla="*/ 2147483647 w 594"/>
              <a:gd name="T9" fmla="*/ 2147483647 h 307"/>
              <a:gd name="T10" fmla="*/ 2147483647 w 594"/>
              <a:gd name="T11" fmla="*/ 2147483647 h 307"/>
              <a:gd name="T12" fmla="*/ 2147483647 w 594"/>
              <a:gd name="T13" fmla="*/ 2147483647 h 307"/>
              <a:gd name="T14" fmla="*/ 2147483647 w 594"/>
              <a:gd name="T15" fmla="*/ 2147483647 h 307"/>
              <a:gd name="T16" fmla="*/ 2147483647 w 594"/>
              <a:gd name="T17" fmla="*/ 2147483647 h 307"/>
              <a:gd name="T18" fmla="*/ 2147483647 w 594"/>
              <a:gd name="T19" fmla="*/ 2147483647 h 307"/>
              <a:gd name="T20" fmla="*/ 2147483647 w 594"/>
              <a:gd name="T21" fmla="*/ 0 h 307"/>
              <a:gd name="T22" fmla="*/ 2147483647 w 594"/>
              <a:gd name="T23" fmla="*/ 2147483647 h 307"/>
              <a:gd name="T24" fmla="*/ 2147483647 w 594"/>
              <a:gd name="T25" fmla="*/ 2147483647 h 307"/>
              <a:gd name="T26" fmla="*/ 2147483647 w 594"/>
              <a:gd name="T27" fmla="*/ 2147483647 h 307"/>
              <a:gd name="T28" fmla="*/ 2147483647 w 594"/>
              <a:gd name="T29" fmla="*/ 2147483647 h 307"/>
              <a:gd name="T30" fmla="*/ 2147483647 w 594"/>
              <a:gd name="T31" fmla="*/ 2147483647 h 307"/>
              <a:gd name="T32" fmla="*/ 2147483647 w 594"/>
              <a:gd name="T33" fmla="*/ 2147483647 h 307"/>
              <a:gd name="T34" fmla="*/ 2147483647 w 594"/>
              <a:gd name="T35" fmla="*/ 2147483647 h 307"/>
              <a:gd name="T36" fmla="*/ 2147483647 w 594"/>
              <a:gd name="T37" fmla="*/ 2147483647 h 307"/>
              <a:gd name="T38" fmla="*/ 2147483647 w 594"/>
              <a:gd name="T39" fmla="*/ 2147483647 h 307"/>
              <a:gd name="T40" fmla="*/ 2147483647 w 594"/>
              <a:gd name="T41" fmla="*/ 2147483647 h 307"/>
              <a:gd name="T42" fmla="*/ 2147483647 w 594"/>
              <a:gd name="T43" fmla="*/ 2147483647 h 307"/>
              <a:gd name="T44" fmla="*/ 2147483647 w 594"/>
              <a:gd name="T45" fmla="*/ 2147483647 h 307"/>
              <a:gd name="T46" fmla="*/ 2147483647 w 594"/>
              <a:gd name="T47" fmla="*/ 2147483647 h 307"/>
              <a:gd name="T48" fmla="*/ 2147483647 w 594"/>
              <a:gd name="T49" fmla="*/ 2147483647 h 307"/>
              <a:gd name="T50" fmla="*/ 2147483647 w 594"/>
              <a:gd name="T51" fmla="*/ 2147483647 h 307"/>
              <a:gd name="T52" fmla="*/ 2147483647 w 594"/>
              <a:gd name="T53" fmla="*/ 2147483647 h 307"/>
              <a:gd name="T54" fmla="*/ 2147483647 w 594"/>
              <a:gd name="T55" fmla="*/ 2147483647 h 307"/>
              <a:gd name="T56" fmla="*/ 2147483647 w 594"/>
              <a:gd name="T57" fmla="*/ 2147483647 h 307"/>
              <a:gd name="T58" fmla="*/ 0 w 594"/>
              <a:gd name="T59" fmla="*/ 2147483647 h 307"/>
              <a:gd name="T60" fmla="*/ 2147483647 w 594"/>
              <a:gd name="T61" fmla="*/ 2147483647 h 30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94"/>
              <a:gd name="T94" fmla="*/ 0 h 307"/>
              <a:gd name="T95" fmla="*/ 594 w 594"/>
              <a:gd name="T96" fmla="*/ 307 h 30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94" h="307">
                <a:moveTo>
                  <a:pt x="55" y="274"/>
                </a:moveTo>
                <a:lnTo>
                  <a:pt x="56" y="267"/>
                </a:lnTo>
                <a:lnTo>
                  <a:pt x="94" y="233"/>
                </a:lnTo>
                <a:lnTo>
                  <a:pt x="115" y="209"/>
                </a:lnTo>
                <a:lnTo>
                  <a:pt x="137" y="233"/>
                </a:lnTo>
                <a:lnTo>
                  <a:pt x="202" y="207"/>
                </a:lnTo>
                <a:lnTo>
                  <a:pt x="231" y="204"/>
                </a:lnTo>
                <a:lnTo>
                  <a:pt x="247" y="185"/>
                </a:lnTo>
                <a:lnTo>
                  <a:pt x="273" y="91"/>
                </a:lnTo>
                <a:lnTo>
                  <a:pt x="301" y="102"/>
                </a:lnTo>
                <a:lnTo>
                  <a:pt x="354" y="0"/>
                </a:lnTo>
                <a:lnTo>
                  <a:pt x="396" y="21"/>
                </a:lnTo>
                <a:lnTo>
                  <a:pt x="403" y="3"/>
                </a:lnTo>
                <a:lnTo>
                  <a:pt x="423" y="9"/>
                </a:lnTo>
                <a:lnTo>
                  <a:pt x="461" y="40"/>
                </a:lnTo>
                <a:lnTo>
                  <a:pt x="447" y="70"/>
                </a:lnTo>
                <a:lnTo>
                  <a:pt x="452" y="84"/>
                </a:lnTo>
                <a:lnTo>
                  <a:pt x="468" y="78"/>
                </a:lnTo>
                <a:lnTo>
                  <a:pt x="481" y="92"/>
                </a:lnTo>
                <a:lnTo>
                  <a:pt x="538" y="109"/>
                </a:lnTo>
                <a:lnTo>
                  <a:pt x="484" y="107"/>
                </a:lnTo>
                <a:lnTo>
                  <a:pt x="541" y="154"/>
                </a:lnTo>
                <a:lnTo>
                  <a:pt x="506" y="149"/>
                </a:lnTo>
                <a:lnTo>
                  <a:pt x="576" y="191"/>
                </a:lnTo>
                <a:lnTo>
                  <a:pt x="594" y="220"/>
                </a:lnTo>
                <a:lnTo>
                  <a:pt x="582" y="216"/>
                </a:lnTo>
                <a:lnTo>
                  <a:pt x="579" y="224"/>
                </a:lnTo>
                <a:lnTo>
                  <a:pt x="346" y="265"/>
                </a:lnTo>
                <a:lnTo>
                  <a:pt x="152" y="289"/>
                </a:lnTo>
                <a:lnTo>
                  <a:pt x="0" y="307"/>
                </a:lnTo>
                <a:lnTo>
                  <a:pt x="55" y="27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9" name="Freeform 216"/>
          <p:cNvSpPr>
            <a:spLocks noChangeAspect="1"/>
          </p:cNvSpPr>
          <p:nvPr/>
        </p:nvSpPr>
        <p:spPr bwMode="auto">
          <a:xfrm>
            <a:off x="5407517" y="2938277"/>
            <a:ext cx="42497" cy="107027"/>
          </a:xfrm>
          <a:custGeom>
            <a:avLst/>
            <a:gdLst>
              <a:gd name="T0" fmla="*/ 0 w 32"/>
              <a:gd name="T1" fmla="*/ 2147483647 h 77"/>
              <a:gd name="T2" fmla="*/ 2147483647 w 32"/>
              <a:gd name="T3" fmla="*/ 2147483647 h 77"/>
              <a:gd name="T4" fmla="*/ 2147483647 w 32"/>
              <a:gd name="T5" fmla="*/ 2147483647 h 77"/>
              <a:gd name="T6" fmla="*/ 2147483647 w 32"/>
              <a:gd name="T7" fmla="*/ 0 h 77"/>
              <a:gd name="T8" fmla="*/ 2147483647 w 32"/>
              <a:gd name="T9" fmla="*/ 2147483647 h 77"/>
              <a:gd name="T10" fmla="*/ 0 w 32"/>
              <a:gd name="T11" fmla="*/ 2147483647 h 77"/>
              <a:gd name="T12" fmla="*/ 0 w 32"/>
              <a:gd name="T13" fmla="*/ 2147483647 h 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"/>
              <a:gd name="T22" fmla="*/ 0 h 77"/>
              <a:gd name="T23" fmla="*/ 32 w 32"/>
              <a:gd name="T24" fmla="*/ 77 h 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" h="77">
                <a:moveTo>
                  <a:pt x="0" y="77"/>
                </a:moveTo>
                <a:lnTo>
                  <a:pt x="10" y="55"/>
                </a:lnTo>
                <a:lnTo>
                  <a:pt x="22" y="43"/>
                </a:lnTo>
                <a:lnTo>
                  <a:pt x="32" y="0"/>
                </a:lnTo>
                <a:lnTo>
                  <a:pt x="13" y="10"/>
                </a:lnTo>
                <a:lnTo>
                  <a:pt x="0" y="50"/>
                </a:lnTo>
                <a:lnTo>
                  <a:pt x="0" y="7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0" name="Freeform 217"/>
          <p:cNvSpPr>
            <a:spLocks noChangeAspect="1"/>
          </p:cNvSpPr>
          <p:nvPr/>
        </p:nvSpPr>
        <p:spPr bwMode="auto">
          <a:xfrm>
            <a:off x="4597940" y="3132674"/>
            <a:ext cx="880761" cy="377872"/>
          </a:xfrm>
          <a:custGeom>
            <a:avLst/>
            <a:gdLst>
              <a:gd name="T0" fmla="*/ 0 w 657"/>
              <a:gd name="T1" fmla="*/ 2147483647 h 270"/>
              <a:gd name="T2" fmla="*/ 2147483647 w 657"/>
              <a:gd name="T3" fmla="*/ 2147483647 h 270"/>
              <a:gd name="T4" fmla="*/ 2147483647 w 657"/>
              <a:gd name="T5" fmla="*/ 2147483647 h 270"/>
              <a:gd name="T6" fmla="*/ 2147483647 w 657"/>
              <a:gd name="T7" fmla="*/ 2147483647 h 270"/>
              <a:gd name="T8" fmla="*/ 2147483647 w 657"/>
              <a:gd name="T9" fmla="*/ 2147483647 h 270"/>
              <a:gd name="T10" fmla="*/ 2147483647 w 657"/>
              <a:gd name="T11" fmla="*/ 2147483647 h 270"/>
              <a:gd name="T12" fmla="*/ 2147483647 w 657"/>
              <a:gd name="T13" fmla="*/ 2147483647 h 270"/>
              <a:gd name="T14" fmla="*/ 2147483647 w 657"/>
              <a:gd name="T15" fmla="*/ 2147483647 h 270"/>
              <a:gd name="T16" fmla="*/ 2147483647 w 657"/>
              <a:gd name="T17" fmla="*/ 2147483647 h 270"/>
              <a:gd name="T18" fmla="*/ 2147483647 w 657"/>
              <a:gd name="T19" fmla="*/ 2147483647 h 270"/>
              <a:gd name="T20" fmla="*/ 2147483647 w 657"/>
              <a:gd name="T21" fmla="*/ 2147483647 h 270"/>
              <a:gd name="T22" fmla="*/ 2147483647 w 657"/>
              <a:gd name="T23" fmla="*/ 2147483647 h 270"/>
              <a:gd name="T24" fmla="*/ 2147483647 w 657"/>
              <a:gd name="T25" fmla="*/ 2147483647 h 270"/>
              <a:gd name="T26" fmla="*/ 2147483647 w 657"/>
              <a:gd name="T27" fmla="*/ 2147483647 h 270"/>
              <a:gd name="T28" fmla="*/ 2147483647 w 657"/>
              <a:gd name="T29" fmla="*/ 2147483647 h 270"/>
              <a:gd name="T30" fmla="*/ 2147483647 w 657"/>
              <a:gd name="T31" fmla="*/ 2147483647 h 270"/>
              <a:gd name="T32" fmla="*/ 2147483647 w 657"/>
              <a:gd name="T33" fmla="*/ 2147483647 h 270"/>
              <a:gd name="T34" fmla="*/ 2147483647 w 657"/>
              <a:gd name="T35" fmla="*/ 2147483647 h 270"/>
              <a:gd name="T36" fmla="*/ 2147483647 w 657"/>
              <a:gd name="T37" fmla="*/ 2147483647 h 270"/>
              <a:gd name="T38" fmla="*/ 2147483647 w 657"/>
              <a:gd name="T39" fmla="*/ 2147483647 h 270"/>
              <a:gd name="T40" fmla="*/ 2147483647 w 657"/>
              <a:gd name="T41" fmla="*/ 2147483647 h 270"/>
              <a:gd name="T42" fmla="*/ 2147483647 w 657"/>
              <a:gd name="T43" fmla="*/ 2147483647 h 270"/>
              <a:gd name="T44" fmla="*/ 2147483647 w 657"/>
              <a:gd name="T45" fmla="*/ 2147483647 h 270"/>
              <a:gd name="T46" fmla="*/ 2147483647 w 657"/>
              <a:gd name="T47" fmla="*/ 2147483647 h 270"/>
              <a:gd name="T48" fmla="*/ 2147483647 w 657"/>
              <a:gd name="T49" fmla="*/ 2147483647 h 270"/>
              <a:gd name="T50" fmla="*/ 2147483647 w 657"/>
              <a:gd name="T51" fmla="*/ 2147483647 h 270"/>
              <a:gd name="T52" fmla="*/ 2147483647 w 657"/>
              <a:gd name="T53" fmla="*/ 2147483647 h 270"/>
              <a:gd name="T54" fmla="*/ 2147483647 w 657"/>
              <a:gd name="T55" fmla="*/ 0 h 270"/>
              <a:gd name="T56" fmla="*/ 2147483647 w 657"/>
              <a:gd name="T57" fmla="*/ 2147483647 h 270"/>
              <a:gd name="T58" fmla="*/ 2147483647 w 657"/>
              <a:gd name="T59" fmla="*/ 2147483647 h 270"/>
              <a:gd name="T60" fmla="*/ 2147483647 w 657"/>
              <a:gd name="T61" fmla="*/ 2147483647 h 270"/>
              <a:gd name="T62" fmla="*/ 2147483647 w 657"/>
              <a:gd name="T63" fmla="*/ 2147483647 h 270"/>
              <a:gd name="T64" fmla="*/ 2147483647 w 657"/>
              <a:gd name="T65" fmla="*/ 2147483647 h 270"/>
              <a:gd name="T66" fmla="*/ 2147483647 w 657"/>
              <a:gd name="T67" fmla="*/ 2147483647 h 270"/>
              <a:gd name="T68" fmla="*/ 2147483647 w 657"/>
              <a:gd name="T69" fmla="*/ 2147483647 h 270"/>
              <a:gd name="T70" fmla="*/ 0 w 657"/>
              <a:gd name="T71" fmla="*/ 2147483647 h 270"/>
              <a:gd name="T72" fmla="*/ 0 w 657"/>
              <a:gd name="T73" fmla="*/ 2147483647 h 2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57"/>
              <a:gd name="T112" fmla="*/ 0 h 270"/>
              <a:gd name="T113" fmla="*/ 657 w 657"/>
              <a:gd name="T114" fmla="*/ 270 h 27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57" h="270">
                <a:moveTo>
                  <a:pt x="0" y="232"/>
                </a:moveTo>
                <a:lnTo>
                  <a:pt x="96" y="221"/>
                </a:lnTo>
                <a:lnTo>
                  <a:pt x="151" y="196"/>
                </a:lnTo>
                <a:lnTo>
                  <a:pt x="255" y="186"/>
                </a:lnTo>
                <a:lnTo>
                  <a:pt x="298" y="211"/>
                </a:lnTo>
                <a:lnTo>
                  <a:pt x="366" y="202"/>
                </a:lnTo>
                <a:lnTo>
                  <a:pt x="469" y="270"/>
                </a:lnTo>
                <a:lnTo>
                  <a:pt x="509" y="262"/>
                </a:lnTo>
                <a:lnTo>
                  <a:pt x="567" y="183"/>
                </a:lnTo>
                <a:lnTo>
                  <a:pt x="614" y="167"/>
                </a:lnTo>
                <a:lnTo>
                  <a:pt x="628" y="144"/>
                </a:lnTo>
                <a:lnTo>
                  <a:pt x="577" y="153"/>
                </a:lnTo>
                <a:lnTo>
                  <a:pt x="564" y="136"/>
                </a:lnTo>
                <a:lnTo>
                  <a:pt x="595" y="129"/>
                </a:lnTo>
                <a:lnTo>
                  <a:pt x="595" y="119"/>
                </a:lnTo>
                <a:lnTo>
                  <a:pt x="560" y="107"/>
                </a:lnTo>
                <a:lnTo>
                  <a:pt x="604" y="92"/>
                </a:lnTo>
                <a:lnTo>
                  <a:pt x="602" y="109"/>
                </a:lnTo>
                <a:lnTo>
                  <a:pt x="630" y="109"/>
                </a:lnTo>
                <a:lnTo>
                  <a:pt x="646" y="81"/>
                </a:lnTo>
                <a:lnTo>
                  <a:pt x="657" y="79"/>
                </a:lnTo>
                <a:lnTo>
                  <a:pt x="650" y="54"/>
                </a:lnTo>
                <a:lnTo>
                  <a:pt x="630" y="79"/>
                </a:lnTo>
                <a:lnTo>
                  <a:pt x="610" y="24"/>
                </a:lnTo>
                <a:lnTo>
                  <a:pt x="623" y="21"/>
                </a:lnTo>
                <a:lnTo>
                  <a:pt x="642" y="36"/>
                </a:lnTo>
                <a:lnTo>
                  <a:pt x="628" y="11"/>
                </a:lnTo>
                <a:lnTo>
                  <a:pt x="614" y="0"/>
                </a:lnTo>
                <a:lnTo>
                  <a:pt x="380" y="41"/>
                </a:lnTo>
                <a:lnTo>
                  <a:pt x="186" y="65"/>
                </a:lnTo>
                <a:lnTo>
                  <a:pt x="159" y="114"/>
                </a:lnTo>
                <a:lnTo>
                  <a:pt x="118" y="122"/>
                </a:lnTo>
                <a:lnTo>
                  <a:pt x="98" y="147"/>
                </a:lnTo>
                <a:lnTo>
                  <a:pt x="22" y="188"/>
                </a:lnTo>
                <a:lnTo>
                  <a:pt x="19" y="203"/>
                </a:lnTo>
                <a:lnTo>
                  <a:pt x="0" y="212"/>
                </a:lnTo>
                <a:lnTo>
                  <a:pt x="0" y="2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1" name="Freeform 218"/>
          <p:cNvSpPr>
            <a:spLocks noChangeAspect="1"/>
          </p:cNvSpPr>
          <p:nvPr/>
        </p:nvSpPr>
        <p:spPr bwMode="auto">
          <a:xfrm>
            <a:off x="4702059" y="3392597"/>
            <a:ext cx="524844" cy="381148"/>
          </a:xfrm>
          <a:custGeom>
            <a:avLst/>
            <a:gdLst>
              <a:gd name="T0" fmla="*/ 2147483647 w 392"/>
              <a:gd name="T1" fmla="*/ 2147483647 h 273"/>
              <a:gd name="T2" fmla="*/ 2147483647 w 392"/>
              <a:gd name="T3" fmla="*/ 2147483647 h 273"/>
              <a:gd name="T4" fmla="*/ 2147483647 w 392"/>
              <a:gd name="T5" fmla="*/ 0 h 273"/>
              <a:gd name="T6" fmla="*/ 2147483647 w 392"/>
              <a:gd name="T7" fmla="*/ 2147483647 h 273"/>
              <a:gd name="T8" fmla="*/ 2147483647 w 392"/>
              <a:gd name="T9" fmla="*/ 2147483647 h 273"/>
              <a:gd name="T10" fmla="*/ 2147483647 w 392"/>
              <a:gd name="T11" fmla="*/ 2147483647 h 273"/>
              <a:gd name="T12" fmla="*/ 2147483647 w 392"/>
              <a:gd name="T13" fmla="*/ 2147483647 h 273"/>
              <a:gd name="T14" fmla="*/ 2147483647 w 392"/>
              <a:gd name="T15" fmla="*/ 2147483647 h 273"/>
              <a:gd name="T16" fmla="*/ 2147483647 w 392"/>
              <a:gd name="T17" fmla="*/ 2147483647 h 273"/>
              <a:gd name="T18" fmla="*/ 2147483647 w 392"/>
              <a:gd name="T19" fmla="*/ 2147483647 h 273"/>
              <a:gd name="T20" fmla="*/ 2147483647 w 392"/>
              <a:gd name="T21" fmla="*/ 2147483647 h 273"/>
              <a:gd name="T22" fmla="*/ 2147483647 w 392"/>
              <a:gd name="T23" fmla="*/ 2147483647 h 273"/>
              <a:gd name="T24" fmla="*/ 2147483647 w 392"/>
              <a:gd name="T25" fmla="*/ 2147483647 h 273"/>
              <a:gd name="T26" fmla="*/ 2147483647 w 392"/>
              <a:gd name="T27" fmla="*/ 2147483647 h 273"/>
              <a:gd name="T28" fmla="*/ 2147483647 w 392"/>
              <a:gd name="T29" fmla="*/ 2147483647 h 273"/>
              <a:gd name="T30" fmla="*/ 2147483647 w 392"/>
              <a:gd name="T31" fmla="*/ 2147483647 h 273"/>
              <a:gd name="T32" fmla="*/ 2147483647 w 392"/>
              <a:gd name="T33" fmla="*/ 2147483647 h 273"/>
              <a:gd name="T34" fmla="*/ 0 w 392"/>
              <a:gd name="T35" fmla="*/ 2147483647 h 273"/>
              <a:gd name="T36" fmla="*/ 2147483647 w 392"/>
              <a:gd name="T37" fmla="*/ 2147483647 h 2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92"/>
              <a:gd name="T58" fmla="*/ 0 h 273"/>
              <a:gd name="T59" fmla="*/ 392 w 392"/>
              <a:gd name="T60" fmla="*/ 273 h 27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92" h="273">
                <a:moveTo>
                  <a:pt x="18" y="35"/>
                </a:moveTo>
                <a:lnTo>
                  <a:pt x="73" y="10"/>
                </a:lnTo>
                <a:lnTo>
                  <a:pt x="177" y="0"/>
                </a:lnTo>
                <a:lnTo>
                  <a:pt x="220" y="25"/>
                </a:lnTo>
                <a:lnTo>
                  <a:pt x="289" y="16"/>
                </a:lnTo>
                <a:lnTo>
                  <a:pt x="392" y="84"/>
                </a:lnTo>
                <a:lnTo>
                  <a:pt x="346" y="136"/>
                </a:lnTo>
                <a:lnTo>
                  <a:pt x="349" y="159"/>
                </a:lnTo>
                <a:lnTo>
                  <a:pt x="271" y="225"/>
                </a:lnTo>
                <a:lnTo>
                  <a:pt x="258" y="228"/>
                </a:lnTo>
                <a:lnTo>
                  <a:pt x="253" y="248"/>
                </a:lnTo>
                <a:lnTo>
                  <a:pt x="235" y="236"/>
                </a:lnTo>
                <a:lnTo>
                  <a:pt x="250" y="255"/>
                </a:lnTo>
                <a:lnTo>
                  <a:pt x="235" y="273"/>
                </a:lnTo>
                <a:lnTo>
                  <a:pt x="222" y="271"/>
                </a:lnTo>
                <a:lnTo>
                  <a:pt x="168" y="192"/>
                </a:lnTo>
                <a:lnTo>
                  <a:pt x="52" y="94"/>
                </a:lnTo>
                <a:lnTo>
                  <a:pt x="0" y="64"/>
                </a:lnTo>
                <a:lnTo>
                  <a:pt x="18" y="3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2" name="Freeform 219"/>
          <p:cNvSpPr>
            <a:spLocks noChangeAspect="1"/>
          </p:cNvSpPr>
          <p:nvPr/>
        </p:nvSpPr>
        <p:spPr bwMode="auto">
          <a:xfrm>
            <a:off x="5360769" y="2723131"/>
            <a:ext cx="107307" cy="171463"/>
          </a:xfrm>
          <a:custGeom>
            <a:avLst/>
            <a:gdLst>
              <a:gd name="T0" fmla="*/ 0 w 80"/>
              <a:gd name="T1" fmla="*/ 2147483647 h 123"/>
              <a:gd name="T2" fmla="*/ 2147483647 w 80"/>
              <a:gd name="T3" fmla="*/ 0 h 123"/>
              <a:gd name="T4" fmla="*/ 2147483647 w 80"/>
              <a:gd name="T5" fmla="*/ 0 h 123"/>
              <a:gd name="T6" fmla="*/ 2147483647 w 80"/>
              <a:gd name="T7" fmla="*/ 2147483647 h 123"/>
              <a:gd name="T8" fmla="*/ 2147483647 w 80"/>
              <a:gd name="T9" fmla="*/ 2147483647 h 123"/>
              <a:gd name="T10" fmla="*/ 2147483647 w 80"/>
              <a:gd name="T11" fmla="*/ 2147483647 h 123"/>
              <a:gd name="T12" fmla="*/ 2147483647 w 80"/>
              <a:gd name="T13" fmla="*/ 2147483647 h 123"/>
              <a:gd name="T14" fmla="*/ 2147483647 w 80"/>
              <a:gd name="T15" fmla="*/ 2147483647 h 123"/>
              <a:gd name="T16" fmla="*/ 2147483647 w 80"/>
              <a:gd name="T17" fmla="*/ 2147483647 h 123"/>
              <a:gd name="T18" fmla="*/ 2147483647 w 80"/>
              <a:gd name="T19" fmla="*/ 2147483647 h 123"/>
              <a:gd name="T20" fmla="*/ 2147483647 w 80"/>
              <a:gd name="T21" fmla="*/ 2147483647 h 123"/>
              <a:gd name="T22" fmla="*/ 2147483647 w 80"/>
              <a:gd name="T23" fmla="*/ 2147483647 h 123"/>
              <a:gd name="T24" fmla="*/ 2147483647 w 80"/>
              <a:gd name="T25" fmla="*/ 2147483647 h 123"/>
              <a:gd name="T26" fmla="*/ 2147483647 w 80"/>
              <a:gd name="T27" fmla="*/ 2147483647 h 123"/>
              <a:gd name="T28" fmla="*/ 2147483647 w 80"/>
              <a:gd name="T29" fmla="*/ 2147483647 h 123"/>
              <a:gd name="T30" fmla="*/ 0 w 80"/>
              <a:gd name="T31" fmla="*/ 2147483647 h 1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0"/>
              <a:gd name="T49" fmla="*/ 0 h 123"/>
              <a:gd name="T50" fmla="*/ 80 w 80"/>
              <a:gd name="T51" fmla="*/ 123 h 1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0" h="123">
                <a:moveTo>
                  <a:pt x="0" y="11"/>
                </a:moveTo>
                <a:lnTo>
                  <a:pt x="11" y="0"/>
                </a:lnTo>
                <a:lnTo>
                  <a:pt x="26" y="0"/>
                </a:lnTo>
                <a:lnTo>
                  <a:pt x="21" y="13"/>
                </a:lnTo>
                <a:lnTo>
                  <a:pt x="16" y="16"/>
                </a:lnTo>
                <a:lnTo>
                  <a:pt x="21" y="30"/>
                </a:lnTo>
                <a:lnTo>
                  <a:pt x="39" y="49"/>
                </a:lnTo>
                <a:lnTo>
                  <a:pt x="43" y="64"/>
                </a:lnTo>
                <a:lnTo>
                  <a:pt x="59" y="81"/>
                </a:lnTo>
                <a:lnTo>
                  <a:pt x="71" y="85"/>
                </a:lnTo>
                <a:lnTo>
                  <a:pt x="76" y="96"/>
                </a:lnTo>
                <a:lnTo>
                  <a:pt x="66" y="105"/>
                </a:lnTo>
                <a:lnTo>
                  <a:pt x="77" y="104"/>
                </a:lnTo>
                <a:lnTo>
                  <a:pt x="80" y="112"/>
                </a:lnTo>
                <a:lnTo>
                  <a:pt x="31" y="123"/>
                </a:lnTo>
                <a:lnTo>
                  <a:pt x="0" y="11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3" name="Freeform 220"/>
          <p:cNvSpPr>
            <a:spLocks noChangeAspect="1"/>
          </p:cNvSpPr>
          <p:nvPr/>
        </p:nvSpPr>
        <p:spPr bwMode="auto">
          <a:xfrm>
            <a:off x="4852926" y="2452285"/>
            <a:ext cx="599214" cy="369135"/>
          </a:xfrm>
          <a:custGeom>
            <a:avLst/>
            <a:gdLst>
              <a:gd name="T0" fmla="*/ 2147483647 w 447"/>
              <a:gd name="T1" fmla="*/ 2147483647 h 265"/>
              <a:gd name="T2" fmla="*/ 2147483647 w 447"/>
              <a:gd name="T3" fmla="*/ 2147483647 h 265"/>
              <a:gd name="T4" fmla="*/ 2147483647 w 447"/>
              <a:gd name="T5" fmla="*/ 2147483647 h 265"/>
              <a:gd name="T6" fmla="*/ 2147483647 w 447"/>
              <a:gd name="T7" fmla="*/ 2147483647 h 265"/>
              <a:gd name="T8" fmla="*/ 2147483647 w 447"/>
              <a:gd name="T9" fmla="*/ 2147483647 h 265"/>
              <a:gd name="T10" fmla="*/ 2147483647 w 447"/>
              <a:gd name="T11" fmla="*/ 2147483647 h 265"/>
              <a:gd name="T12" fmla="*/ 2147483647 w 447"/>
              <a:gd name="T13" fmla="*/ 2147483647 h 265"/>
              <a:gd name="T14" fmla="*/ 2147483647 w 447"/>
              <a:gd name="T15" fmla="*/ 2147483647 h 265"/>
              <a:gd name="T16" fmla="*/ 2147483647 w 447"/>
              <a:gd name="T17" fmla="*/ 2147483647 h 265"/>
              <a:gd name="T18" fmla="*/ 2147483647 w 447"/>
              <a:gd name="T19" fmla="*/ 2147483647 h 265"/>
              <a:gd name="T20" fmla="*/ 2147483647 w 447"/>
              <a:gd name="T21" fmla="*/ 2147483647 h 265"/>
              <a:gd name="T22" fmla="*/ 2147483647 w 447"/>
              <a:gd name="T23" fmla="*/ 0 h 265"/>
              <a:gd name="T24" fmla="*/ 2147483647 w 447"/>
              <a:gd name="T25" fmla="*/ 2147483647 h 265"/>
              <a:gd name="T26" fmla="*/ 2147483647 w 447"/>
              <a:gd name="T27" fmla="*/ 2147483647 h 265"/>
              <a:gd name="T28" fmla="*/ 0 w 447"/>
              <a:gd name="T29" fmla="*/ 2147483647 h 265"/>
              <a:gd name="T30" fmla="*/ 2147483647 w 447"/>
              <a:gd name="T31" fmla="*/ 2147483647 h 2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47"/>
              <a:gd name="T49" fmla="*/ 0 h 265"/>
              <a:gd name="T50" fmla="*/ 447 w 447"/>
              <a:gd name="T51" fmla="*/ 265 h 26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47" h="265">
                <a:moveTo>
                  <a:pt x="34" y="265"/>
                </a:moveTo>
                <a:lnTo>
                  <a:pt x="109" y="253"/>
                </a:lnTo>
                <a:lnTo>
                  <a:pt x="378" y="205"/>
                </a:lnTo>
                <a:lnTo>
                  <a:pt x="390" y="194"/>
                </a:lnTo>
                <a:lnTo>
                  <a:pt x="405" y="194"/>
                </a:lnTo>
                <a:lnTo>
                  <a:pt x="422" y="182"/>
                </a:lnTo>
                <a:lnTo>
                  <a:pt x="447" y="152"/>
                </a:lnTo>
                <a:lnTo>
                  <a:pt x="403" y="119"/>
                </a:lnTo>
                <a:lnTo>
                  <a:pt x="402" y="88"/>
                </a:lnTo>
                <a:lnTo>
                  <a:pt x="422" y="46"/>
                </a:lnTo>
                <a:lnTo>
                  <a:pt x="393" y="31"/>
                </a:lnTo>
                <a:lnTo>
                  <a:pt x="360" y="0"/>
                </a:lnTo>
                <a:lnTo>
                  <a:pt x="63" y="52"/>
                </a:lnTo>
                <a:lnTo>
                  <a:pt x="48" y="31"/>
                </a:lnTo>
                <a:lnTo>
                  <a:pt x="0" y="64"/>
                </a:lnTo>
                <a:lnTo>
                  <a:pt x="34" y="26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4" name="Freeform 221"/>
          <p:cNvSpPr>
            <a:spLocks noChangeAspect="1"/>
          </p:cNvSpPr>
          <p:nvPr/>
        </p:nvSpPr>
        <p:spPr bwMode="auto">
          <a:xfrm>
            <a:off x="5387331" y="2515627"/>
            <a:ext cx="130681" cy="302517"/>
          </a:xfrm>
          <a:custGeom>
            <a:avLst/>
            <a:gdLst>
              <a:gd name="T0" fmla="*/ 2147483647 w 97"/>
              <a:gd name="T1" fmla="*/ 2147483647 h 216"/>
              <a:gd name="T2" fmla="*/ 2147483647 w 97"/>
              <a:gd name="T3" fmla="*/ 2147483647 h 216"/>
              <a:gd name="T4" fmla="*/ 2147483647 w 97"/>
              <a:gd name="T5" fmla="*/ 2147483647 h 216"/>
              <a:gd name="T6" fmla="*/ 2147483647 w 97"/>
              <a:gd name="T7" fmla="*/ 2147483647 h 216"/>
              <a:gd name="T8" fmla="*/ 2147483647 w 97"/>
              <a:gd name="T9" fmla="*/ 2147483647 h 216"/>
              <a:gd name="T10" fmla="*/ 2147483647 w 97"/>
              <a:gd name="T11" fmla="*/ 0 h 216"/>
              <a:gd name="T12" fmla="*/ 2147483647 w 97"/>
              <a:gd name="T13" fmla="*/ 2147483647 h 216"/>
              <a:gd name="T14" fmla="*/ 2147483647 w 97"/>
              <a:gd name="T15" fmla="*/ 2147483647 h 216"/>
              <a:gd name="T16" fmla="*/ 2147483647 w 97"/>
              <a:gd name="T17" fmla="*/ 2147483647 h 216"/>
              <a:gd name="T18" fmla="*/ 2147483647 w 97"/>
              <a:gd name="T19" fmla="*/ 2147483647 h 216"/>
              <a:gd name="T20" fmla="*/ 2147483647 w 97"/>
              <a:gd name="T21" fmla="*/ 2147483647 h 216"/>
              <a:gd name="T22" fmla="*/ 2147483647 w 97"/>
              <a:gd name="T23" fmla="*/ 2147483647 h 216"/>
              <a:gd name="T24" fmla="*/ 2147483647 w 97"/>
              <a:gd name="T25" fmla="*/ 2147483647 h 216"/>
              <a:gd name="T26" fmla="*/ 2147483647 w 97"/>
              <a:gd name="T27" fmla="*/ 2147483647 h 216"/>
              <a:gd name="T28" fmla="*/ 2147483647 w 97"/>
              <a:gd name="T29" fmla="*/ 2147483647 h 216"/>
              <a:gd name="T30" fmla="*/ 2147483647 w 97"/>
              <a:gd name="T31" fmla="*/ 2147483647 h 216"/>
              <a:gd name="T32" fmla="*/ 2147483647 w 97"/>
              <a:gd name="T33" fmla="*/ 2147483647 h 216"/>
              <a:gd name="T34" fmla="*/ 2147483647 w 97"/>
              <a:gd name="T35" fmla="*/ 2147483647 h 216"/>
              <a:gd name="T36" fmla="*/ 2147483647 w 97"/>
              <a:gd name="T37" fmla="*/ 2147483647 h 216"/>
              <a:gd name="T38" fmla="*/ 2147483647 w 97"/>
              <a:gd name="T39" fmla="*/ 2147483647 h 216"/>
              <a:gd name="T40" fmla="*/ 2147483647 w 97"/>
              <a:gd name="T41" fmla="*/ 2147483647 h 216"/>
              <a:gd name="T42" fmla="*/ 2147483647 w 97"/>
              <a:gd name="T43" fmla="*/ 2147483647 h 216"/>
              <a:gd name="T44" fmla="*/ 2147483647 w 97"/>
              <a:gd name="T45" fmla="*/ 2147483647 h 216"/>
              <a:gd name="T46" fmla="*/ 2147483647 w 97"/>
              <a:gd name="T47" fmla="*/ 2147483647 h 216"/>
              <a:gd name="T48" fmla="*/ 0 w 97"/>
              <a:gd name="T49" fmla="*/ 2147483647 h 216"/>
              <a:gd name="T50" fmla="*/ 2147483647 w 97"/>
              <a:gd name="T51" fmla="*/ 2147483647 h 2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216"/>
              <a:gd name="T80" fmla="*/ 97 w 97"/>
              <a:gd name="T81" fmla="*/ 216 h 21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216">
                <a:moveTo>
                  <a:pt x="5" y="148"/>
                </a:moveTo>
                <a:lnTo>
                  <a:pt x="22" y="137"/>
                </a:lnTo>
                <a:lnTo>
                  <a:pt x="48" y="106"/>
                </a:lnTo>
                <a:lnTo>
                  <a:pt x="3" y="73"/>
                </a:lnTo>
                <a:lnTo>
                  <a:pt x="2" y="43"/>
                </a:lnTo>
                <a:lnTo>
                  <a:pt x="22" y="0"/>
                </a:lnTo>
                <a:lnTo>
                  <a:pt x="89" y="22"/>
                </a:lnTo>
                <a:lnTo>
                  <a:pt x="90" y="29"/>
                </a:lnTo>
                <a:lnTo>
                  <a:pt x="82" y="53"/>
                </a:lnTo>
                <a:lnTo>
                  <a:pt x="75" y="58"/>
                </a:lnTo>
                <a:lnTo>
                  <a:pt x="74" y="71"/>
                </a:lnTo>
                <a:lnTo>
                  <a:pt x="81" y="75"/>
                </a:lnTo>
                <a:lnTo>
                  <a:pt x="97" y="71"/>
                </a:lnTo>
                <a:lnTo>
                  <a:pt x="97" y="107"/>
                </a:lnTo>
                <a:lnTo>
                  <a:pt x="97" y="130"/>
                </a:lnTo>
                <a:lnTo>
                  <a:pt x="97" y="143"/>
                </a:lnTo>
                <a:lnTo>
                  <a:pt x="92" y="154"/>
                </a:lnTo>
                <a:lnTo>
                  <a:pt x="85" y="156"/>
                </a:lnTo>
                <a:lnTo>
                  <a:pt x="88" y="165"/>
                </a:lnTo>
                <a:lnTo>
                  <a:pt x="63" y="216"/>
                </a:lnTo>
                <a:lnTo>
                  <a:pt x="58" y="216"/>
                </a:lnTo>
                <a:lnTo>
                  <a:pt x="55" y="197"/>
                </a:lnTo>
                <a:lnTo>
                  <a:pt x="39" y="197"/>
                </a:lnTo>
                <a:lnTo>
                  <a:pt x="5" y="177"/>
                </a:lnTo>
                <a:lnTo>
                  <a:pt x="0" y="160"/>
                </a:lnTo>
                <a:lnTo>
                  <a:pt x="5" y="14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5" name="Freeform 223"/>
          <p:cNvSpPr>
            <a:spLocks noChangeAspect="1"/>
          </p:cNvSpPr>
          <p:nvPr/>
        </p:nvSpPr>
        <p:spPr bwMode="auto">
          <a:xfrm>
            <a:off x="5487200" y="2590984"/>
            <a:ext cx="15936" cy="24027"/>
          </a:xfrm>
          <a:custGeom>
            <a:avLst/>
            <a:gdLst>
              <a:gd name="T0" fmla="*/ 0 w 12"/>
              <a:gd name="T1" fmla="*/ 2147483647 h 18"/>
              <a:gd name="T2" fmla="*/ 2147483647 w 12"/>
              <a:gd name="T3" fmla="*/ 2147483647 h 18"/>
              <a:gd name="T4" fmla="*/ 2147483647 w 12"/>
              <a:gd name="T5" fmla="*/ 0 h 18"/>
              <a:gd name="T6" fmla="*/ 2147483647 w 12"/>
              <a:gd name="T7" fmla="*/ 2147483647 h 18"/>
              <a:gd name="T8" fmla="*/ 0 w 12"/>
              <a:gd name="T9" fmla="*/ 2147483647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18"/>
              <a:gd name="T17" fmla="*/ 12 w 12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18">
                <a:moveTo>
                  <a:pt x="0" y="18"/>
                </a:moveTo>
                <a:lnTo>
                  <a:pt x="1" y="5"/>
                </a:lnTo>
                <a:lnTo>
                  <a:pt x="7" y="0"/>
                </a:lnTo>
                <a:lnTo>
                  <a:pt x="12" y="3"/>
                </a:lnTo>
                <a:lnTo>
                  <a:pt x="0" y="18"/>
                </a:lnTo>
                <a:close/>
              </a:path>
            </a:pathLst>
          </a:custGeom>
          <a:solidFill>
            <a:srgbClr val="A9EBD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6" name="Freeform 224"/>
          <p:cNvSpPr>
            <a:spLocks noChangeAspect="1"/>
          </p:cNvSpPr>
          <p:nvPr/>
        </p:nvSpPr>
        <p:spPr bwMode="auto">
          <a:xfrm>
            <a:off x="5505260" y="2491603"/>
            <a:ext cx="190176" cy="107027"/>
          </a:xfrm>
          <a:custGeom>
            <a:avLst/>
            <a:gdLst>
              <a:gd name="T0" fmla="*/ 2147483647 w 141"/>
              <a:gd name="T1" fmla="*/ 2147483647 h 77"/>
              <a:gd name="T2" fmla="*/ 2147483647 w 141"/>
              <a:gd name="T3" fmla="*/ 2147483647 h 77"/>
              <a:gd name="T4" fmla="*/ 2147483647 w 141"/>
              <a:gd name="T5" fmla="*/ 2147483647 h 77"/>
              <a:gd name="T6" fmla="*/ 2147483647 w 141"/>
              <a:gd name="T7" fmla="*/ 2147483647 h 77"/>
              <a:gd name="T8" fmla="*/ 2147483647 w 141"/>
              <a:gd name="T9" fmla="*/ 2147483647 h 77"/>
              <a:gd name="T10" fmla="*/ 2147483647 w 141"/>
              <a:gd name="T11" fmla="*/ 2147483647 h 77"/>
              <a:gd name="T12" fmla="*/ 2147483647 w 141"/>
              <a:gd name="T13" fmla="*/ 2147483647 h 77"/>
              <a:gd name="T14" fmla="*/ 2147483647 w 141"/>
              <a:gd name="T15" fmla="*/ 0 h 77"/>
              <a:gd name="T16" fmla="*/ 2147483647 w 141"/>
              <a:gd name="T17" fmla="*/ 2147483647 h 77"/>
              <a:gd name="T18" fmla="*/ 2147483647 w 141"/>
              <a:gd name="T19" fmla="*/ 2147483647 h 77"/>
              <a:gd name="T20" fmla="*/ 2147483647 w 141"/>
              <a:gd name="T21" fmla="*/ 2147483647 h 77"/>
              <a:gd name="T22" fmla="*/ 2147483647 w 141"/>
              <a:gd name="T23" fmla="*/ 2147483647 h 77"/>
              <a:gd name="T24" fmla="*/ 2147483647 w 141"/>
              <a:gd name="T25" fmla="*/ 0 h 77"/>
              <a:gd name="T26" fmla="*/ 2147483647 w 141"/>
              <a:gd name="T27" fmla="*/ 2147483647 h 77"/>
              <a:gd name="T28" fmla="*/ 2147483647 w 141"/>
              <a:gd name="T29" fmla="*/ 2147483647 h 77"/>
              <a:gd name="T30" fmla="*/ 2147483647 w 141"/>
              <a:gd name="T31" fmla="*/ 2147483647 h 77"/>
              <a:gd name="T32" fmla="*/ 2147483647 w 141"/>
              <a:gd name="T33" fmla="*/ 2147483647 h 77"/>
              <a:gd name="T34" fmla="*/ 0 w 141"/>
              <a:gd name="T35" fmla="*/ 2147483647 h 77"/>
              <a:gd name="T36" fmla="*/ 2147483647 w 141"/>
              <a:gd name="T37" fmla="*/ 2147483647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1"/>
              <a:gd name="T58" fmla="*/ 0 h 77"/>
              <a:gd name="T59" fmla="*/ 141 w 141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1" h="77">
                <a:moveTo>
                  <a:pt x="10" y="77"/>
                </a:moveTo>
                <a:lnTo>
                  <a:pt x="60" y="51"/>
                </a:lnTo>
                <a:lnTo>
                  <a:pt x="94" y="35"/>
                </a:lnTo>
                <a:lnTo>
                  <a:pt x="58" y="60"/>
                </a:lnTo>
                <a:lnTo>
                  <a:pt x="61" y="60"/>
                </a:lnTo>
                <a:lnTo>
                  <a:pt x="114" y="27"/>
                </a:lnTo>
                <a:lnTo>
                  <a:pt x="141" y="4"/>
                </a:lnTo>
                <a:lnTo>
                  <a:pt x="138" y="0"/>
                </a:lnTo>
                <a:lnTo>
                  <a:pt x="114" y="13"/>
                </a:lnTo>
                <a:lnTo>
                  <a:pt x="111" y="12"/>
                </a:lnTo>
                <a:lnTo>
                  <a:pt x="100" y="27"/>
                </a:lnTo>
                <a:lnTo>
                  <a:pt x="93" y="27"/>
                </a:lnTo>
                <a:lnTo>
                  <a:pt x="110" y="0"/>
                </a:lnTo>
                <a:lnTo>
                  <a:pt x="91" y="21"/>
                </a:lnTo>
                <a:lnTo>
                  <a:pt x="27" y="41"/>
                </a:lnTo>
                <a:lnTo>
                  <a:pt x="15" y="56"/>
                </a:lnTo>
                <a:lnTo>
                  <a:pt x="6" y="58"/>
                </a:lnTo>
                <a:lnTo>
                  <a:pt x="0" y="70"/>
                </a:lnTo>
                <a:lnTo>
                  <a:pt x="10" y="77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7" name="Freeform 226"/>
          <p:cNvSpPr>
            <a:spLocks noChangeAspect="1"/>
          </p:cNvSpPr>
          <p:nvPr/>
        </p:nvSpPr>
        <p:spPr bwMode="auto">
          <a:xfrm>
            <a:off x="5674189" y="2368192"/>
            <a:ext cx="79682" cy="89553"/>
          </a:xfrm>
          <a:custGeom>
            <a:avLst/>
            <a:gdLst>
              <a:gd name="T0" fmla="*/ 2147483647 w 60"/>
              <a:gd name="T1" fmla="*/ 2147483647 h 65"/>
              <a:gd name="T2" fmla="*/ 2147483647 w 60"/>
              <a:gd name="T3" fmla="*/ 2147483647 h 65"/>
              <a:gd name="T4" fmla="*/ 2147483647 w 60"/>
              <a:gd name="T5" fmla="*/ 2147483647 h 65"/>
              <a:gd name="T6" fmla="*/ 2147483647 w 60"/>
              <a:gd name="T7" fmla="*/ 2147483647 h 65"/>
              <a:gd name="T8" fmla="*/ 2147483647 w 60"/>
              <a:gd name="T9" fmla="*/ 2147483647 h 65"/>
              <a:gd name="T10" fmla="*/ 2147483647 w 60"/>
              <a:gd name="T11" fmla="*/ 2147483647 h 65"/>
              <a:gd name="T12" fmla="*/ 2147483647 w 60"/>
              <a:gd name="T13" fmla="*/ 2147483647 h 65"/>
              <a:gd name="T14" fmla="*/ 2147483647 w 60"/>
              <a:gd name="T15" fmla="*/ 2147483647 h 65"/>
              <a:gd name="T16" fmla="*/ 2147483647 w 60"/>
              <a:gd name="T17" fmla="*/ 2147483647 h 65"/>
              <a:gd name="T18" fmla="*/ 2147483647 w 60"/>
              <a:gd name="T19" fmla="*/ 2147483647 h 65"/>
              <a:gd name="T20" fmla="*/ 2147483647 w 60"/>
              <a:gd name="T21" fmla="*/ 0 h 65"/>
              <a:gd name="T22" fmla="*/ 0 w 60"/>
              <a:gd name="T23" fmla="*/ 2147483647 h 65"/>
              <a:gd name="T24" fmla="*/ 2147483647 w 60"/>
              <a:gd name="T25" fmla="*/ 2147483647 h 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"/>
              <a:gd name="T40" fmla="*/ 0 h 65"/>
              <a:gd name="T41" fmla="*/ 60 w 60"/>
              <a:gd name="T42" fmla="*/ 65 h 6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" h="65">
                <a:moveTo>
                  <a:pt x="14" y="65"/>
                </a:moveTo>
                <a:lnTo>
                  <a:pt x="39" y="56"/>
                </a:lnTo>
                <a:lnTo>
                  <a:pt x="39" y="30"/>
                </a:lnTo>
                <a:lnTo>
                  <a:pt x="45" y="36"/>
                </a:lnTo>
                <a:lnTo>
                  <a:pt x="47" y="49"/>
                </a:lnTo>
                <a:lnTo>
                  <a:pt x="52" y="49"/>
                </a:lnTo>
                <a:lnTo>
                  <a:pt x="60" y="36"/>
                </a:lnTo>
                <a:lnTo>
                  <a:pt x="52" y="23"/>
                </a:lnTo>
                <a:lnTo>
                  <a:pt x="39" y="20"/>
                </a:lnTo>
                <a:lnTo>
                  <a:pt x="30" y="2"/>
                </a:lnTo>
                <a:lnTo>
                  <a:pt x="22" y="0"/>
                </a:lnTo>
                <a:lnTo>
                  <a:pt x="0" y="6"/>
                </a:lnTo>
                <a:lnTo>
                  <a:pt x="14" y="6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8" name="Freeform 228"/>
          <p:cNvSpPr>
            <a:spLocks noChangeAspect="1"/>
          </p:cNvSpPr>
          <p:nvPr/>
        </p:nvSpPr>
        <p:spPr bwMode="auto">
          <a:xfrm>
            <a:off x="5787869" y="2415153"/>
            <a:ext cx="32936" cy="25120"/>
          </a:xfrm>
          <a:custGeom>
            <a:avLst/>
            <a:gdLst>
              <a:gd name="T0" fmla="*/ 0 w 25"/>
              <a:gd name="T1" fmla="*/ 2147483647 h 18"/>
              <a:gd name="T2" fmla="*/ 2147483647 w 25"/>
              <a:gd name="T3" fmla="*/ 0 h 18"/>
              <a:gd name="T4" fmla="*/ 2147483647 w 25"/>
              <a:gd name="T5" fmla="*/ 2147483647 h 18"/>
              <a:gd name="T6" fmla="*/ 0 w 25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18"/>
              <a:gd name="T14" fmla="*/ 25 w 25"/>
              <a:gd name="T15" fmla="*/ 18 h 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18">
                <a:moveTo>
                  <a:pt x="0" y="18"/>
                </a:moveTo>
                <a:lnTo>
                  <a:pt x="12" y="0"/>
                </a:lnTo>
                <a:lnTo>
                  <a:pt x="25" y="8"/>
                </a:lnTo>
                <a:lnTo>
                  <a:pt x="0" y="1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9" name="Rectangle 239"/>
          <p:cNvSpPr>
            <a:spLocks noChangeAspect="1" noChangeArrowheads="1"/>
          </p:cNvSpPr>
          <p:nvPr/>
        </p:nvSpPr>
        <p:spPr bwMode="auto">
          <a:xfrm>
            <a:off x="3323017" y="2345258"/>
            <a:ext cx="380353" cy="5242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" name="Rectangle 240"/>
          <p:cNvSpPr>
            <a:spLocks noChangeAspect="1" noChangeArrowheads="1"/>
          </p:cNvSpPr>
          <p:nvPr/>
        </p:nvSpPr>
        <p:spPr bwMode="auto">
          <a:xfrm>
            <a:off x="3418691" y="2491325"/>
            <a:ext cx="259387" cy="9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5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Ames</a:t>
            </a:r>
            <a:endParaRPr kumimoji="0" lang="en-US" sz="52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" name="Rectangle 252"/>
          <p:cNvSpPr>
            <a:spLocks noChangeAspect="1" noChangeArrowheads="1"/>
          </p:cNvSpPr>
          <p:nvPr/>
        </p:nvSpPr>
        <p:spPr bwMode="auto">
          <a:xfrm>
            <a:off x="4798740" y="2519997"/>
            <a:ext cx="679958" cy="1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2" name="Rectangle 264"/>
          <p:cNvSpPr>
            <a:spLocks noChangeAspect="1" noChangeArrowheads="1"/>
          </p:cNvSpPr>
          <p:nvPr/>
        </p:nvSpPr>
        <p:spPr bwMode="auto">
          <a:xfrm>
            <a:off x="5821867" y="2564775"/>
            <a:ext cx="361895" cy="7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Plum Island</a:t>
            </a:r>
            <a:endParaRPr kumimoji="0" lang="en-US" sz="52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3" name="Freeform 266"/>
          <p:cNvSpPr>
            <a:spLocks noChangeAspect="1"/>
          </p:cNvSpPr>
          <p:nvPr/>
        </p:nvSpPr>
        <p:spPr bwMode="auto">
          <a:xfrm>
            <a:off x="5617880" y="2418431"/>
            <a:ext cx="239048" cy="234804"/>
          </a:xfrm>
          <a:custGeom>
            <a:avLst/>
            <a:gdLst>
              <a:gd name="T0" fmla="*/ 2147483647 w 178"/>
              <a:gd name="T1" fmla="*/ 0 h 169"/>
              <a:gd name="T2" fmla="*/ 2147483647 w 178"/>
              <a:gd name="T3" fmla="*/ 2147483647 h 169"/>
              <a:gd name="T4" fmla="*/ 0 w 178"/>
              <a:gd name="T5" fmla="*/ 2147483647 h 169"/>
              <a:gd name="T6" fmla="*/ 2147483647 w 178"/>
              <a:gd name="T7" fmla="*/ 2147483647 h 169"/>
              <a:gd name="T8" fmla="*/ 2147483647 w 178"/>
              <a:gd name="T9" fmla="*/ 2147483647 h 169"/>
              <a:gd name="T10" fmla="*/ 2147483647 w 178"/>
              <a:gd name="T11" fmla="*/ 2147483647 h 169"/>
              <a:gd name="T12" fmla="*/ 2147483647 w 178"/>
              <a:gd name="T13" fmla="*/ 2147483647 h 169"/>
              <a:gd name="T14" fmla="*/ 2147483647 w 178"/>
              <a:gd name="T15" fmla="*/ 2147483647 h 169"/>
              <a:gd name="T16" fmla="*/ 2147483647 w 178"/>
              <a:gd name="T17" fmla="*/ 2147483647 h 169"/>
              <a:gd name="T18" fmla="*/ 2147483647 w 178"/>
              <a:gd name="T19" fmla="*/ 2147483647 h 169"/>
              <a:gd name="T20" fmla="*/ 2147483647 w 178"/>
              <a:gd name="T21" fmla="*/ 0 h 16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169"/>
              <a:gd name="T35" fmla="*/ 178 w 178"/>
              <a:gd name="T36" fmla="*/ 169 h 16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169">
                <a:moveTo>
                  <a:pt x="89" y="0"/>
                </a:moveTo>
                <a:lnTo>
                  <a:pt x="68" y="65"/>
                </a:lnTo>
                <a:lnTo>
                  <a:pt x="0" y="65"/>
                </a:lnTo>
                <a:lnTo>
                  <a:pt x="55" y="105"/>
                </a:lnTo>
                <a:lnTo>
                  <a:pt x="34" y="169"/>
                </a:lnTo>
                <a:lnTo>
                  <a:pt x="89" y="130"/>
                </a:lnTo>
                <a:lnTo>
                  <a:pt x="143" y="169"/>
                </a:lnTo>
                <a:lnTo>
                  <a:pt x="122" y="105"/>
                </a:lnTo>
                <a:lnTo>
                  <a:pt x="178" y="65"/>
                </a:lnTo>
                <a:lnTo>
                  <a:pt x="109" y="65"/>
                </a:lnTo>
                <a:lnTo>
                  <a:pt x="89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4" name="Rectangle 318"/>
          <p:cNvSpPr>
            <a:spLocks noChangeAspect="1" noChangeArrowheads="1"/>
          </p:cNvSpPr>
          <p:nvPr/>
        </p:nvSpPr>
        <p:spPr bwMode="auto">
          <a:xfrm flipH="1">
            <a:off x="5668876" y="2974317"/>
            <a:ext cx="370612" cy="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Salisbury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5" name="Rectangle 321"/>
          <p:cNvSpPr>
            <a:spLocks noChangeAspect="1" noChangeArrowheads="1"/>
          </p:cNvSpPr>
          <p:nvPr/>
        </p:nvSpPr>
        <p:spPr bwMode="auto">
          <a:xfrm>
            <a:off x="3019159" y="3425361"/>
            <a:ext cx="462160" cy="1714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6" name="Rectangle 330"/>
          <p:cNvSpPr>
            <a:spLocks noChangeAspect="1" noChangeArrowheads="1"/>
          </p:cNvSpPr>
          <p:nvPr/>
        </p:nvSpPr>
        <p:spPr bwMode="auto">
          <a:xfrm>
            <a:off x="4042286" y="3265912"/>
            <a:ext cx="554591" cy="17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7" name="Rectangle 565"/>
          <p:cNvSpPr>
            <a:spLocks noChangeAspect="1" noChangeArrowheads="1"/>
          </p:cNvSpPr>
          <p:nvPr/>
        </p:nvSpPr>
        <p:spPr bwMode="auto">
          <a:xfrm>
            <a:off x="2313701" y="3357650"/>
            <a:ext cx="108370" cy="104843"/>
          </a:xfrm>
          <a:prstGeom prst="rect">
            <a:avLst/>
          </a:prstGeom>
          <a:noFill/>
          <a:ln w="11113" cap="rnd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8" name="Freeform 872"/>
          <p:cNvSpPr>
            <a:spLocks/>
          </p:cNvSpPr>
          <p:nvPr/>
        </p:nvSpPr>
        <p:spPr bwMode="auto">
          <a:xfrm>
            <a:off x="5464889" y="3541960"/>
            <a:ext cx="679958" cy="547150"/>
          </a:xfrm>
          <a:custGeom>
            <a:avLst/>
            <a:gdLst>
              <a:gd name="T0" fmla="*/ 2147483647 w 1280"/>
              <a:gd name="T1" fmla="*/ 2147483647 h 1001"/>
              <a:gd name="T2" fmla="*/ 2147483647 w 1280"/>
              <a:gd name="T3" fmla="*/ 2147483647 h 1001"/>
              <a:gd name="T4" fmla="*/ 2147483647 w 1280"/>
              <a:gd name="T5" fmla="*/ 2147483647 h 1001"/>
              <a:gd name="T6" fmla="*/ 2147483647 w 1280"/>
              <a:gd name="T7" fmla="*/ 2147483647 h 1001"/>
              <a:gd name="T8" fmla="*/ 2147483647 w 1280"/>
              <a:gd name="T9" fmla="*/ 2147483647 h 1001"/>
              <a:gd name="T10" fmla="*/ 2147483647 w 1280"/>
              <a:gd name="T11" fmla="*/ 2147483647 h 1001"/>
              <a:gd name="T12" fmla="*/ 2147483647 w 1280"/>
              <a:gd name="T13" fmla="*/ 2147483647 h 1001"/>
              <a:gd name="T14" fmla="*/ 2147483647 w 1280"/>
              <a:gd name="T15" fmla="*/ 2147483647 h 1001"/>
              <a:gd name="T16" fmla="*/ 2147483647 w 1280"/>
              <a:gd name="T17" fmla="*/ 2147483647 h 1001"/>
              <a:gd name="T18" fmla="*/ 2147483647 w 1280"/>
              <a:gd name="T19" fmla="*/ 2147483647 h 1001"/>
              <a:gd name="T20" fmla="*/ 2147483647 w 1280"/>
              <a:gd name="T21" fmla="*/ 2147483647 h 1001"/>
              <a:gd name="T22" fmla="*/ 2147483647 w 1280"/>
              <a:gd name="T23" fmla="*/ 2147483647 h 1001"/>
              <a:gd name="T24" fmla="*/ 2147483647 w 1280"/>
              <a:gd name="T25" fmla="*/ 2147483647 h 1001"/>
              <a:gd name="T26" fmla="*/ 2147483647 w 1280"/>
              <a:gd name="T27" fmla="*/ 2147483647 h 1001"/>
              <a:gd name="T28" fmla="*/ 2147483647 w 1280"/>
              <a:gd name="T29" fmla="*/ 2147483647 h 1001"/>
              <a:gd name="T30" fmla="*/ 2147483647 w 1280"/>
              <a:gd name="T31" fmla="*/ 2147483647 h 1001"/>
              <a:gd name="T32" fmla="*/ 2147483647 w 1280"/>
              <a:gd name="T33" fmla="*/ 2147483647 h 1001"/>
              <a:gd name="T34" fmla="*/ 2147483647 w 1280"/>
              <a:gd name="T35" fmla="*/ 2147483647 h 1001"/>
              <a:gd name="T36" fmla="*/ 2147483647 w 1280"/>
              <a:gd name="T37" fmla="*/ 2147483647 h 1001"/>
              <a:gd name="T38" fmla="*/ 2147483647 w 1280"/>
              <a:gd name="T39" fmla="*/ 2147483647 h 1001"/>
              <a:gd name="T40" fmla="*/ 2147483647 w 1280"/>
              <a:gd name="T41" fmla="*/ 2147483647 h 1001"/>
              <a:gd name="T42" fmla="*/ 2147483647 w 1280"/>
              <a:gd name="T43" fmla="*/ 2147483647 h 1001"/>
              <a:gd name="T44" fmla="*/ 2147483647 w 1280"/>
              <a:gd name="T45" fmla="*/ 2147483647 h 1001"/>
              <a:gd name="T46" fmla="*/ 2147483647 w 1280"/>
              <a:gd name="T47" fmla="*/ 2147483647 h 1001"/>
              <a:gd name="T48" fmla="*/ 2147483647 w 1280"/>
              <a:gd name="T49" fmla="*/ 2147483647 h 1001"/>
              <a:gd name="T50" fmla="*/ 2147483647 w 1280"/>
              <a:gd name="T51" fmla="*/ 2147483647 h 1001"/>
              <a:gd name="T52" fmla="*/ 2147483647 w 1280"/>
              <a:gd name="T53" fmla="*/ 2147483647 h 1001"/>
              <a:gd name="T54" fmla="*/ 2147483647 w 1280"/>
              <a:gd name="T55" fmla="*/ 2147483647 h 1001"/>
              <a:gd name="T56" fmla="*/ 2147483647 w 1280"/>
              <a:gd name="T57" fmla="*/ 2147483647 h 1001"/>
              <a:gd name="T58" fmla="*/ 2147483647 w 1280"/>
              <a:gd name="T59" fmla="*/ 2147483647 h 1001"/>
              <a:gd name="T60" fmla="*/ 2147483647 w 1280"/>
              <a:gd name="T61" fmla="*/ 2147483647 h 1001"/>
              <a:gd name="T62" fmla="*/ 2147483647 w 1280"/>
              <a:gd name="T63" fmla="*/ 2147483647 h 1001"/>
              <a:gd name="T64" fmla="*/ 2147483647 w 1280"/>
              <a:gd name="T65" fmla="*/ 2147483647 h 1001"/>
              <a:gd name="T66" fmla="*/ 2147483647 w 1280"/>
              <a:gd name="T67" fmla="*/ 2147483647 h 1001"/>
              <a:gd name="T68" fmla="*/ 2147483647 w 1280"/>
              <a:gd name="T69" fmla="*/ 2147483647 h 1001"/>
              <a:gd name="T70" fmla="*/ 2147483647 w 1280"/>
              <a:gd name="T71" fmla="*/ 2147483647 h 1001"/>
              <a:gd name="T72" fmla="*/ 2147483647 w 1280"/>
              <a:gd name="T73" fmla="*/ 2147483647 h 1001"/>
              <a:gd name="T74" fmla="*/ 2147483647 w 1280"/>
              <a:gd name="T75" fmla="*/ 2147483647 h 1001"/>
              <a:gd name="T76" fmla="*/ 2147483647 w 1280"/>
              <a:gd name="T77" fmla="*/ 2147483647 h 1001"/>
              <a:gd name="T78" fmla="*/ 2147483647 w 1280"/>
              <a:gd name="T79" fmla="*/ 2147483647 h 1001"/>
              <a:gd name="T80" fmla="*/ 2147483647 w 1280"/>
              <a:gd name="T81" fmla="*/ 2147483647 h 1001"/>
              <a:gd name="T82" fmla="*/ 2147483647 w 1280"/>
              <a:gd name="T83" fmla="*/ 2147483647 h 1001"/>
              <a:gd name="T84" fmla="*/ 2147483647 w 1280"/>
              <a:gd name="T85" fmla="*/ 2147483647 h 1001"/>
              <a:gd name="T86" fmla="*/ 2147483647 w 1280"/>
              <a:gd name="T87" fmla="*/ 2147483647 h 1001"/>
              <a:gd name="T88" fmla="*/ 2147483647 w 1280"/>
              <a:gd name="T89" fmla="*/ 2147483647 h 1001"/>
              <a:gd name="T90" fmla="*/ 2147483647 w 1280"/>
              <a:gd name="T91" fmla="*/ 2147483647 h 1001"/>
              <a:gd name="T92" fmla="*/ 2147483647 w 1280"/>
              <a:gd name="T93" fmla="*/ 2147483647 h 1001"/>
              <a:gd name="T94" fmla="*/ 2147483647 w 1280"/>
              <a:gd name="T95" fmla="*/ 2147483647 h 1001"/>
              <a:gd name="T96" fmla="*/ 2147483647 w 1280"/>
              <a:gd name="T97" fmla="*/ 2147483647 h 1001"/>
              <a:gd name="T98" fmla="*/ 2147483647 w 1280"/>
              <a:gd name="T99" fmla="*/ 2147483647 h 1001"/>
              <a:gd name="T100" fmla="*/ 2147483647 w 1280"/>
              <a:gd name="T101" fmla="*/ 2147483647 h 1001"/>
              <a:gd name="T102" fmla="*/ 2147483647 w 1280"/>
              <a:gd name="T103" fmla="*/ 2147483647 h 1001"/>
              <a:gd name="T104" fmla="*/ 2147483647 w 1280"/>
              <a:gd name="T105" fmla="*/ 2147483647 h 1001"/>
              <a:gd name="T106" fmla="*/ 2147483647 w 1280"/>
              <a:gd name="T107" fmla="*/ 2147483647 h 1001"/>
              <a:gd name="T108" fmla="*/ 2147483647 w 1280"/>
              <a:gd name="T109" fmla="*/ 2147483647 h 1001"/>
              <a:gd name="T110" fmla="*/ 2147483647 w 1280"/>
              <a:gd name="T111" fmla="*/ 2147483647 h 1001"/>
              <a:gd name="T112" fmla="*/ 2147483647 w 1280"/>
              <a:gd name="T113" fmla="*/ 2147483647 h 1001"/>
              <a:gd name="T114" fmla="*/ 2147483647 w 1280"/>
              <a:gd name="T115" fmla="*/ 2147483647 h 1001"/>
              <a:gd name="T116" fmla="*/ 2147483647 w 1280"/>
              <a:gd name="T117" fmla="*/ 2147483647 h 1001"/>
              <a:gd name="T118" fmla="*/ 2147483647 w 1280"/>
              <a:gd name="T119" fmla="*/ 2147483647 h 1001"/>
              <a:gd name="T120" fmla="*/ 2147483647 w 1280"/>
              <a:gd name="T121" fmla="*/ 2147483647 h 1001"/>
              <a:gd name="T122" fmla="*/ 2147483647 w 1280"/>
              <a:gd name="T123" fmla="*/ 2147483647 h 100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280"/>
              <a:gd name="T187" fmla="*/ 0 h 1001"/>
              <a:gd name="T188" fmla="*/ 1280 w 1280"/>
              <a:gd name="T189" fmla="*/ 1001 h 100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280" h="1001">
                <a:moveTo>
                  <a:pt x="925" y="663"/>
                </a:moveTo>
                <a:lnTo>
                  <a:pt x="920" y="662"/>
                </a:lnTo>
                <a:lnTo>
                  <a:pt x="910" y="661"/>
                </a:lnTo>
                <a:lnTo>
                  <a:pt x="900" y="661"/>
                </a:lnTo>
                <a:lnTo>
                  <a:pt x="894" y="663"/>
                </a:lnTo>
                <a:lnTo>
                  <a:pt x="893" y="666"/>
                </a:lnTo>
                <a:lnTo>
                  <a:pt x="892" y="668"/>
                </a:lnTo>
                <a:lnTo>
                  <a:pt x="889" y="669"/>
                </a:lnTo>
                <a:lnTo>
                  <a:pt x="884" y="669"/>
                </a:lnTo>
                <a:lnTo>
                  <a:pt x="879" y="669"/>
                </a:lnTo>
                <a:lnTo>
                  <a:pt x="875" y="667"/>
                </a:lnTo>
                <a:lnTo>
                  <a:pt x="874" y="666"/>
                </a:lnTo>
                <a:lnTo>
                  <a:pt x="864" y="663"/>
                </a:lnTo>
                <a:lnTo>
                  <a:pt x="817" y="97"/>
                </a:lnTo>
                <a:lnTo>
                  <a:pt x="804" y="94"/>
                </a:lnTo>
                <a:lnTo>
                  <a:pt x="798" y="84"/>
                </a:lnTo>
                <a:lnTo>
                  <a:pt x="796" y="84"/>
                </a:lnTo>
                <a:lnTo>
                  <a:pt x="791" y="84"/>
                </a:lnTo>
                <a:lnTo>
                  <a:pt x="786" y="84"/>
                </a:lnTo>
                <a:lnTo>
                  <a:pt x="780" y="82"/>
                </a:lnTo>
                <a:lnTo>
                  <a:pt x="774" y="79"/>
                </a:lnTo>
                <a:lnTo>
                  <a:pt x="767" y="77"/>
                </a:lnTo>
                <a:lnTo>
                  <a:pt x="761" y="76"/>
                </a:lnTo>
                <a:lnTo>
                  <a:pt x="759" y="76"/>
                </a:lnTo>
                <a:lnTo>
                  <a:pt x="744" y="84"/>
                </a:lnTo>
                <a:lnTo>
                  <a:pt x="728" y="78"/>
                </a:lnTo>
                <a:lnTo>
                  <a:pt x="710" y="84"/>
                </a:lnTo>
                <a:lnTo>
                  <a:pt x="707" y="83"/>
                </a:lnTo>
                <a:lnTo>
                  <a:pt x="703" y="80"/>
                </a:lnTo>
                <a:lnTo>
                  <a:pt x="694" y="78"/>
                </a:lnTo>
                <a:lnTo>
                  <a:pt x="682" y="75"/>
                </a:lnTo>
                <a:lnTo>
                  <a:pt x="673" y="71"/>
                </a:lnTo>
                <a:lnTo>
                  <a:pt x="667" y="69"/>
                </a:lnTo>
                <a:lnTo>
                  <a:pt x="665" y="68"/>
                </a:lnTo>
                <a:lnTo>
                  <a:pt x="652" y="70"/>
                </a:lnTo>
                <a:lnTo>
                  <a:pt x="650" y="70"/>
                </a:lnTo>
                <a:lnTo>
                  <a:pt x="646" y="68"/>
                </a:lnTo>
                <a:lnTo>
                  <a:pt x="644" y="64"/>
                </a:lnTo>
                <a:lnTo>
                  <a:pt x="647" y="57"/>
                </a:lnTo>
                <a:lnTo>
                  <a:pt x="649" y="55"/>
                </a:lnTo>
                <a:lnTo>
                  <a:pt x="645" y="54"/>
                </a:lnTo>
                <a:lnTo>
                  <a:pt x="638" y="54"/>
                </a:lnTo>
                <a:lnTo>
                  <a:pt x="629" y="55"/>
                </a:lnTo>
                <a:lnTo>
                  <a:pt x="620" y="56"/>
                </a:lnTo>
                <a:lnTo>
                  <a:pt x="611" y="57"/>
                </a:lnTo>
                <a:lnTo>
                  <a:pt x="605" y="60"/>
                </a:lnTo>
                <a:lnTo>
                  <a:pt x="603" y="60"/>
                </a:lnTo>
                <a:lnTo>
                  <a:pt x="586" y="49"/>
                </a:lnTo>
                <a:lnTo>
                  <a:pt x="581" y="31"/>
                </a:lnTo>
                <a:lnTo>
                  <a:pt x="568" y="41"/>
                </a:lnTo>
                <a:lnTo>
                  <a:pt x="570" y="52"/>
                </a:lnTo>
                <a:lnTo>
                  <a:pt x="566" y="68"/>
                </a:lnTo>
                <a:lnTo>
                  <a:pt x="558" y="52"/>
                </a:lnTo>
                <a:lnTo>
                  <a:pt x="552" y="49"/>
                </a:lnTo>
                <a:lnTo>
                  <a:pt x="552" y="26"/>
                </a:lnTo>
                <a:lnTo>
                  <a:pt x="527" y="18"/>
                </a:lnTo>
                <a:lnTo>
                  <a:pt x="523" y="16"/>
                </a:lnTo>
                <a:lnTo>
                  <a:pt x="515" y="11"/>
                </a:lnTo>
                <a:lnTo>
                  <a:pt x="506" y="6"/>
                </a:lnTo>
                <a:lnTo>
                  <a:pt x="502" y="1"/>
                </a:lnTo>
                <a:lnTo>
                  <a:pt x="500" y="0"/>
                </a:lnTo>
                <a:lnTo>
                  <a:pt x="493" y="3"/>
                </a:lnTo>
                <a:lnTo>
                  <a:pt x="487" y="8"/>
                </a:lnTo>
                <a:lnTo>
                  <a:pt x="484" y="10"/>
                </a:lnTo>
                <a:lnTo>
                  <a:pt x="482" y="12"/>
                </a:lnTo>
                <a:lnTo>
                  <a:pt x="474" y="17"/>
                </a:lnTo>
                <a:lnTo>
                  <a:pt x="464" y="21"/>
                </a:lnTo>
                <a:lnTo>
                  <a:pt x="453" y="19"/>
                </a:lnTo>
                <a:lnTo>
                  <a:pt x="443" y="17"/>
                </a:lnTo>
                <a:lnTo>
                  <a:pt x="436" y="19"/>
                </a:lnTo>
                <a:lnTo>
                  <a:pt x="432" y="23"/>
                </a:lnTo>
                <a:lnTo>
                  <a:pt x="431" y="25"/>
                </a:lnTo>
                <a:lnTo>
                  <a:pt x="388" y="35"/>
                </a:lnTo>
                <a:lnTo>
                  <a:pt x="390" y="49"/>
                </a:lnTo>
                <a:lnTo>
                  <a:pt x="387" y="52"/>
                </a:lnTo>
                <a:lnTo>
                  <a:pt x="383" y="57"/>
                </a:lnTo>
                <a:lnTo>
                  <a:pt x="376" y="67"/>
                </a:lnTo>
                <a:lnTo>
                  <a:pt x="368" y="77"/>
                </a:lnTo>
                <a:lnTo>
                  <a:pt x="358" y="87"/>
                </a:lnTo>
                <a:lnTo>
                  <a:pt x="349" y="95"/>
                </a:lnTo>
                <a:lnTo>
                  <a:pt x="341" y="101"/>
                </a:lnTo>
                <a:lnTo>
                  <a:pt x="335" y="103"/>
                </a:lnTo>
                <a:lnTo>
                  <a:pt x="330" y="102"/>
                </a:lnTo>
                <a:lnTo>
                  <a:pt x="322" y="101"/>
                </a:lnTo>
                <a:lnTo>
                  <a:pt x="312" y="100"/>
                </a:lnTo>
                <a:lnTo>
                  <a:pt x="303" y="99"/>
                </a:lnTo>
                <a:lnTo>
                  <a:pt x="295" y="98"/>
                </a:lnTo>
                <a:lnTo>
                  <a:pt x="287" y="97"/>
                </a:lnTo>
                <a:lnTo>
                  <a:pt x="282" y="95"/>
                </a:lnTo>
                <a:lnTo>
                  <a:pt x="280" y="95"/>
                </a:lnTo>
                <a:lnTo>
                  <a:pt x="281" y="98"/>
                </a:lnTo>
                <a:lnTo>
                  <a:pt x="282" y="102"/>
                </a:lnTo>
                <a:lnTo>
                  <a:pt x="281" y="109"/>
                </a:lnTo>
                <a:lnTo>
                  <a:pt x="277" y="116"/>
                </a:lnTo>
                <a:lnTo>
                  <a:pt x="270" y="120"/>
                </a:lnTo>
                <a:lnTo>
                  <a:pt x="263" y="122"/>
                </a:lnTo>
                <a:lnTo>
                  <a:pt x="258" y="123"/>
                </a:lnTo>
                <a:lnTo>
                  <a:pt x="256" y="123"/>
                </a:lnTo>
                <a:lnTo>
                  <a:pt x="271" y="132"/>
                </a:lnTo>
                <a:lnTo>
                  <a:pt x="271" y="133"/>
                </a:lnTo>
                <a:lnTo>
                  <a:pt x="271" y="136"/>
                </a:lnTo>
                <a:lnTo>
                  <a:pt x="272" y="139"/>
                </a:lnTo>
                <a:lnTo>
                  <a:pt x="274" y="144"/>
                </a:lnTo>
                <a:lnTo>
                  <a:pt x="276" y="147"/>
                </a:lnTo>
                <a:lnTo>
                  <a:pt x="278" y="150"/>
                </a:lnTo>
                <a:lnTo>
                  <a:pt x="280" y="152"/>
                </a:lnTo>
                <a:lnTo>
                  <a:pt x="284" y="153"/>
                </a:lnTo>
                <a:lnTo>
                  <a:pt x="287" y="155"/>
                </a:lnTo>
                <a:lnTo>
                  <a:pt x="289" y="158"/>
                </a:lnTo>
                <a:lnTo>
                  <a:pt x="291" y="161"/>
                </a:lnTo>
                <a:lnTo>
                  <a:pt x="291" y="162"/>
                </a:lnTo>
                <a:lnTo>
                  <a:pt x="302" y="184"/>
                </a:lnTo>
                <a:lnTo>
                  <a:pt x="302" y="188"/>
                </a:lnTo>
                <a:lnTo>
                  <a:pt x="301" y="197"/>
                </a:lnTo>
                <a:lnTo>
                  <a:pt x="302" y="207"/>
                </a:lnTo>
                <a:lnTo>
                  <a:pt x="304" y="214"/>
                </a:lnTo>
                <a:lnTo>
                  <a:pt x="309" y="220"/>
                </a:lnTo>
                <a:lnTo>
                  <a:pt x="314" y="227"/>
                </a:lnTo>
                <a:lnTo>
                  <a:pt x="320" y="233"/>
                </a:lnTo>
                <a:lnTo>
                  <a:pt x="333" y="236"/>
                </a:lnTo>
                <a:lnTo>
                  <a:pt x="343" y="239"/>
                </a:lnTo>
                <a:lnTo>
                  <a:pt x="347" y="246"/>
                </a:lnTo>
                <a:lnTo>
                  <a:pt x="346" y="252"/>
                </a:lnTo>
                <a:lnTo>
                  <a:pt x="345" y="256"/>
                </a:lnTo>
                <a:lnTo>
                  <a:pt x="349" y="258"/>
                </a:lnTo>
                <a:lnTo>
                  <a:pt x="358" y="264"/>
                </a:lnTo>
                <a:lnTo>
                  <a:pt x="368" y="271"/>
                </a:lnTo>
                <a:lnTo>
                  <a:pt x="371" y="277"/>
                </a:lnTo>
                <a:lnTo>
                  <a:pt x="369" y="281"/>
                </a:lnTo>
                <a:lnTo>
                  <a:pt x="364" y="281"/>
                </a:lnTo>
                <a:lnTo>
                  <a:pt x="360" y="279"/>
                </a:lnTo>
                <a:lnTo>
                  <a:pt x="357" y="277"/>
                </a:lnTo>
                <a:lnTo>
                  <a:pt x="345" y="286"/>
                </a:lnTo>
                <a:lnTo>
                  <a:pt x="343" y="286"/>
                </a:lnTo>
                <a:lnTo>
                  <a:pt x="339" y="287"/>
                </a:lnTo>
                <a:lnTo>
                  <a:pt x="332" y="289"/>
                </a:lnTo>
                <a:lnTo>
                  <a:pt x="324" y="289"/>
                </a:lnTo>
                <a:lnTo>
                  <a:pt x="315" y="289"/>
                </a:lnTo>
                <a:lnTo>
                  <a:pt x="305" y="288"/>
                </a:lnTo>
                <a:lnTo>
                  <a:pt x="297" y="284"/>
                </a:lnTo>
                <a:lnTo>
                  <a:pt x="289" y="279"/>
                </a:lnTo>
                <a:lnTo>
                  <a:pt x="281" y="269"/>
                </a:lnTo>
                <a:lnTo>
                  <a:pt x="281" y="267"/>
                </a:lnTo>
                <a:lnTo>
                  <a:pt x="285" y="265"/>
                </a:lnTo>
                <a:lnTo>
                  <a:pt x="289" y="259"/>
                </a:lnTo>
                <a:lnTo>
                  <a:pt x="292" y="251"/>
                </a:lnTo>
                <a:lnTo>
                  <a:pt x="293" y="245"/>
                </a:lnTo>
                <a:lnTo>
                  <a:pt x="291" y="242"/>
                </a:lnTo>
                <a:lnTo>
                  <a:pt x="286" y="241"/>
                </a:lnTo>
                <a:lnTo>
                  <a:pt x="280" y="241"/>
                </a:lnTo>
                <a:lnTo>
                  <a:pt x="276" y="242"/>
                </a:lnTo>
                <a:lnTo>
                  <a:pt x="273" y="244"/>
                </a:lnTo>
                <a:lnTo>
                  <a:pt x="272" y="244"/>
                </a:lnTo>
                <a:lnTo>
                  <a:pt x="243" y="254"/>
                </a:lnTo>
                <a:lnTo>
                  <a:pt x="243" y="264"/>
                </a:lnTo>
                <a:lnTo>
                  <a:pt x="228" y="256"/>
                </a:lnTo>
                <a:lnTo>
                  <a:pt x="226" y="257"/>
                </a:lnTo>
                <a:lnTo>
                  <a:pt x="221" y="258"/>
                </a:lnTo>
                <a:lnTo>
                  <a:pt x="214" y="260"/>
                </a:lnTo>
                <a:lnTo>
                  <a:pt x="205" y="262"/>
                </a:lnTo>
                <a:lnTo>
                  <a:pt x="197" y="266"/>
                </a:lnTo>
                <a:lnTo>
                  <a:pt x="188" y="268"/>
                </a:lnTo>
                <a:lnTo>
                  <a:pt x="182" y="271"/>
                </a:lnTo>
                <a:lnTo>
                  <a:pt x="178" y="272"/>
                </a:lnTo>
                <a:lnTo>
                  <a:pt x="174" y="274"/>
                </a:lnTo>
                <a:lnTo>
                  <a:pt x="174" y="279"/>
                </a:lnTo>
                <a:lnTo>
                  <a:pt x="176" y="283"/>
                </a:lnTo>
                <a:lnTo>
                  <a:pt x="180" y="287"/>
                </a:lnTo>
                <a:lnTo>
                  <a:pt x="187" y="289"/>
                </a:lnTo>
                <a:lnTo>
                  <a:pt x="196" y="291"/>
                </a:lnTo>
                <a:lnTo>
                  <a:pt x="203" y="295"/>
                </a:lnTo>
                <a:lnTo>
                  <a:pt x="205" y="298"/>
                </a:lnTo>
                <a:lnTo>
                  <a:pt x="203" y="300"/>
                </a:lnTo>
                <a:lnTo>
                  <a:pt x="200" y="303"/>
                </a:lnTo>
                <a:lnTo>
                  <a:pt x="197" y="304"/>
                </a:lnTo>
                <a:lnTo>
                  <a:pt x="196" y="304"/>
                </a:lnTo>
                <a:lnTo>
                  <a:pt x="196" y="305"/>
                </a:lnTo>
                <a:lnTo>
                  <a:pt x="197" y="309"/>
                </a:lnTo>
                <a:lnTo>
                  <a:pt x="201" y="312"/>
                </a:lnTo>
                <a:lnTo>
                  <a:pt x="205" y="313"/>
                </a:lnTo>
                <a:lnTo>
                  <a:pt x="208" y="317"/>
                </a:lnTo>
                <a:lnTo>
                  <a:pt x="206" y="324"/>
                </a:lnTo>
                <a:lnTo>
                  <a:pt x="204" y="332"/>
                </a:lnTo>
                <a:lnTo>
                  <a:pt x="203" y="335"/>
                </a:lnTo>
                <a:lnTo>
                  <a:pt x="205" y="340"/>
                </a:lnTo>
                <a:lnTo>
                  <a:pt x="210" y="350"/>
                </a:lnTo>
                <a:lnTo>
                  <a:pt x="218" y="362"/>
                </a:lnTo>
                <a:lnTo>
                  <a:pt x="226" y="368"/>
                </a:lnTo>
                <a:lnTo>
                  <a:pt x="232" y="370"/>
                </a:lnTo>
                <a:lnTo>
                  <a:pt x="239" y="371"/>
                </a:lnTo>
                <a:lnTo>
                  <a:pt x="246" y="371"/>
                </a:lnTo>
                <a:lnTo>
                  <a:pt x="254" y="371"/>
                </a:lnTo>
                <a:lnTo>
                  <a:pt x="261" y="371"/>
                </a:lnTo>
                <a:lnTo>
                  <a:pt x="266" y="371"/>
                </a:lnTo>
                <a:lnTo>
                  <a:pt x="271" y="371"/>
                </a:lnTo>
                <a:lnTo>
                  <a:pt x="274" y="370"/>
                </a:lnTo>
                <a:lnTo>
                  <a:pt x="279" y="368"/>
                </a:lnTo>
                <a:lnTo>
                  <a:pt x="284" y="368"/>
                </a:lnTo>
                <a:lnTo>
                  <a:pt x="288" y="367"/>
                </a:lnTo>
                <a:lnTo>
                  <a:pt x="289" y="367"/>
                </a:lnTo>
                <a:lnTo>
                  <a:pt x="293" y="379"/>
                </a:lnTo>
                <a:lnTo>
                  <a:pt x="295" y="379"/>
                </a:lnTo>
                <a:lnTo>
                  <a:pt x="302" y="380"/>
                </a:lnTo>
                <a:lnTo>
                  <a:pt x="310" y="379"/>
                </a:lnTo>
                <a:lnTo>
                  <a:pt x="316" y="374"/>
                </a:lnTo>
                <a:lnTo>
                  <a:pt x="322" y="371"/>
                </a:lnTo>
                <a:lnTo>
                  <a:pt x="327" y="371"/>
                </a:lnTo>
                <a:lnTo>
                  <a:pt x="332" y="371"/>
                </a:lnTo>
                <a:lnTo>
                  <a:pt x="334" y="372"/>
                </a:lnTo>
                <a:lnTo>
                  <a:pt x="332" y="374"/>
                </a:lnTo>
                <a:lnTo>
                  <a:pt x="327" y="379"/>
                </a:lnTo>
                <a:lnTo>
                  <a:pt x="323" y="386"/>
                </a:lnTo>
                <a:lnTo>
                  <a:pt x="320" y="390"/>
                </a:lnTo>
                <a:lnTo>
                  <a:pt x="319" y="394"/>
                </a:lnTo>
                <a:lnTo>
                  <a:pt x="319" y="397"/>
                </a:lnTo>
                <a:lnTo>
                  <a:pt x="319" y="400"/>
                </a:lnTo>
                <a:lnTo>
                  <a:pt x="322" y="402"/>
                </a:lnTo>
                <a:lnTo>
                  <a:pt x="324" y="405"/>
                </a:lnTo>
                <a:lnTo>
                  <a:pt x="325" y="410"/>
                </a:lnTo>
                <a:lnTo>
                  <a:pt x="325" y="413"/>
                </a:lnTo>
                <a:lnTo>
                  <a:pt x="325" y="415"/>
                </a:lnTo>
                <a:lnTo>
                  <a:pt x="326" y="417"/>
                </a:lnTo>
                <a:lnTo>
                  <a:pt x="330" y="421"/>
                </a:lnTo>
                <a:lnTo>
                  <a:pt x="331" y="426"/>
                </a:lnTo>
                <a:lnTo>
                  <a:pt x="330" y="430"/>
                </a:lnTo>
                <a:lnTo>
                  <a:pt x="324" y="433"/>
                </a:lnTo>
                <a:lnTo>
                  <a:pt x="317" y="436"/>
                </a:lnTo>
                <a:lnTo>
                  <a:pt x="310" y="440"/>
                </a:lnTo>
                <a:lnTo>
                  <a:pt x="307" y="441"/>
                </a:lnTo>
                <a:lnTo>
                  <a:pt x="307" y="442"/>
                </a:lnTo>
                <a:lnTo>
                  <a:pt x="307" y="443"/>
                </a:lnTo>
                <a:lnTo>
                  <a:pt x="304" y="446"/>
                </a:lnTo>
                <a:lnTo>
                  <a:pt x="302" y="447"/>
                </a:lnTo>
                <a:lnTo>
                  <a:pt x="297" y="447"/>
                </a:lnTo>
                <a:lnTo>
                  <a:pt x="294" y="443"/>
                </a:lnTo>
                <a:lnTo>
                  <a:pt x="289" y="440"/>
                </a:lnTo>
                <a:lnTo>
                  <a:pt x="288" y="439"/>
                </a:lnTo>
                <a:lnTo>
                  <a:pt x="281" y="451"/>
                </a:lnTo>
                <a:lnTo>
                  <a:pt x="280" y="453"/>
                </a:lnTo>
                <a:lnTo>
                  <a:pt x="277" y="455"/>
                </a:lnTo>
                <a:lnTo>
                  <a:pt x="272" y="457"/>
                </a:lnTo>
                <a:lnTo>
                  <a:pt x="265" y="458"/>
                </a:lnTo>
                <a:lnTo>
                  <a:pt x="262" y="457"/>
                </a:lnTo>
                <a:lnTo>
                  <a:pt x="258" y="454"/>
                </a:lnTo>
                <a:lnTo>
                  <a:pt x="255" y="450"/>
                </a:lnTo>
                <a:lnTo>
                  <a:pt x="250" y="447"/>
                </a:lnTo>
                <a:lnTo>
                  <a:pt x="246" y="445"/>
                </a:lnTo>
                <a:lnTo>
                  <a:pt x="240" y="443"/>
                </a:lnTo>
                <a:lnTo>
                  <a:pt x="233" y="443"/>
                </a:lnTo>
                <a:lnTo>
                  <a:pt x="225" y="447"/>
                </a:lnTo>
                <a:lnTo>
                  <a:pt x="212" y="454"/>
                </a:lnTo>
                <a:lnTo>
                  <a:pt x="206" y="458"/>
                </a:lnTo>
                <a:lnTo>
                  <a:pt x="206" y="462"/>
                </a:lnTo>
                <a:lnTo>
                  <a:pt x="208" y="465"/>
                </a:lnTo>
                <a:lnTo>
                  <a:pt x="210" y="470"/>
                </a:lnTo>
                <a:lnTo>
                  <a:pt x="211" y="473"/>
                </a:lnTo>
                <a:lnTo>
                  <a:pt x="212" y="476"/>
                </a:lnTo>
                <a:lnTo>
                  <a:pt x="212" y="477"/>
                </a:lnTo>
                <a:lnTo>
                  <a:pt x="201" y="478"/>
                </a:lnTo>
                <a:lnTo>
                  <a:pt x="197" y="479"/>
                </a:lnTo>
                <a:lnTo>
                  <a:pt x="190" y="484"/>
                </a:lnTo>
                <a:lnTo>
                  <a:pt x="183" y="489"/>
                </a:lnTo>
                <a:lnTo>
                  <a:pt x="180" y="498"/>
                </a:lnTo>
                <a:lnTo>
                  <a:pt x="178" y="506"/>
                </a:lnTo>
                <a:lnTo>
                  <a:pt x="173" y="511"/>
                </a:lnTo>
                <a:lnTo>
                  <a:pt x="167" y="515"/>
                </a:lnTo>
                <a:lnTo>
                  <a:pt x="165" y="516"/>
                </a:lnTo>
                <a:lnTo>
                  <a:pt x="163" y="518"/>
                </a:lnTo>
                <a:lnTo>
                  <a:pt x="158" y="522"/>
                </a:lnTo>
                <a:lnTo>
                  <a:pt x="153" y="527"/>
                </a:lnTo>
                <a:lnTo>
                  <a:pt x="151" y="532"/>
                </a:lnTo>
                <a:lnTo>
                  <a:pt x="152" y="538"/>
                </a:lnTo>
                <a:lnTo>
                  <a:pt x="155" y="547"/>
                </a:lnTo>
                <a:lnTo>
                  <a:pt x="157" y="555"/>
                </a:lnTo>
                <a:lnTo>
                  <a:pt x="160" y="557"/>
                </a:lnTo>
                <a:lnTo>
                  <a:pt x="165" y="559"/>
                </a:lnTo>
                <a:lnTo>
                  <a:pt x="170" y="563"/>
                </a:lnTo>
                <a:lnTo>
                  <a:pt x="173" y="567"/>
                </a:lnTo>
                <a:lnTo>
                  <a:pt x="174" y="569"/>
                </a:lnTo>
                <a:lnTo>
                  <a:pt x="173" y="584"/>
                </a:lnTo>
                <a:lnTo>
                  <a:pt x="156" y="589"/>
                </a:lnTo>
                <a:lnTo>
                  <a:pt x="155" y="591"/>
                </a:lnTo>
                <a:lnTo>
                  <a:pt x="153" y="595"/>
                </a:lnTo>
                <a:lnTo>
                  <a:pt x="152" y="600"/>
                </a:lnTo>
                <a:lnTo>
                  <a:pt x="156" y="602"/>
                </a:lnTo>
                <a:lnTo>
                  <a:pt x="160" y="605"/>
                </a:lnTo>
                <a:lnTo>
                  <a:pt x="166" y="607"/>
                </a:lnTo>
                <a:lnTo>
                  <a:pt x="171" y="608"/>
                </a:lnTo>
                <a:lnTo>
                  <a:pt x="173" y="609"/>
                </a:lnTo>
                <a:lnTo>
                  <a:pt x="171" y="615"/>
                </a:lnTo>
                <a:lnTo>
                  <a:pt x="182" y="629"/>
                </a:lnTo>
                <a:lnTo>
                  <a:pt x="182" y="631"/>
                </a:lnTo>
                <a:lnTo>
                  <a:pt x="183" y="636"/>
                </a:lnTo>
                <a:lnTo>
                  <a:pt x="186" y="643"/>
                </a:lnTo>
                <a:lnTo>
                  <a:pt x="187" y="647"/>
                </a:lnTo>
                <a:lnTo>
                  <a:pt x="190" y="653"/>
                </a:lnTo>
                <a:lnTo>
                  <a:pt x="196" y="660"/>
                </a:lnTo>
                <a:lnTo>
                  <a:pt x="205" y="666"/>
                </a:lnTo>
                <a:lnTo>
                  <a:pt x="214" y="667"/>
                </a:lnTo>
                <a:lnTo>
                  <a:pt x="224" y="663"/>
                </a:lnTo>
                <a:lnTo>
                  <a:pt x="233" y="659"/>
                </a:lnTo>
                <a:lnTo>
                  <a:pt x="240" y="654"/>
                </a:lnTo>
                <a:lnTo>
                  <a:pt x="243" y="648"/>
                </a:lnTo>
                <a:lnTo>
                  <a:pt x="244" y="650"/>
                </a:lnTo>
                <a:lnTo>
                  <a:pt x="246" y="659"/>
                </a:lnTo>
                <a:lnTo>
                  <a:pt x="246" y="670"/>
                </a:lnTo>
                <a:lnTo>
                  <a:pt x="244" y="681"/>
                </a:lnTo>
                <a:lnTo>
                  <a:pt x="242" y="690"/>
                </a:lnTo>
                <a:lnTo>
                  <a:pt x="239" y="699"/>
                </a:lnTo>
                <a:lnTo>
                  <a:pt x="235" y="706"/>
                </a:lnTo>
                <a:lnTo>
                  <a:pt x="234" y="708"/>
                </a:lnTo>
                <a:lnTo>
                  <a:pt x="239" y="722"/>
                </a:lnTo>
                <a:lnTo>
                  <a:pt x="212" y="744"/>
                </a:lnTo>
                <a:lnTo>
                  <a:pt x="211" y="746"/>
                </a:lnTo>
                <a:lnTo>
                  <a:pt x="210" y="751"/>
                </a:lnTo>
                <a:lnTo>
                  <a:pt x="213" y="754"/>
                </a:lnTo>
                <a:lnTo>
                  <a:pt x="224" y="752"/>
                </a:lnTo>
                <a:lnTo>
                  <a:pt x="231" y="749"/>
                </a:lnTo>
                <a:lnTo>
                  <a:pt x="239" y="745"/>
                </a:lnTo>
                <a:lnTo>
                  <a:pt x="244" y="742"/>
                </a:lnTo>
                <a:lnTo>
                  <a:pt x="251" y="738"/>
                </a:lnTo>
                <a:lnTo>
                  <a:pt x="256" y="736"/>
                </a:lnTo>
                <a:lnTo>
                  <a:pt x="261" y="735"/>
                </a:lnTo>
                <a:lnTo>
                  <a:pt x="264" y="735"/>
                </a:lnTo>
                <a:lnTo>
                  <a:pt x="265" y="736"/>
                </a:lnTo>
                <a:lnTo>
                  <a:pt x="266" y="742"/>
                </a:lnTo>
                <a:lnTo>
                  <a:pt x="269" y="746"/>
                </a:lnTo>
                <a:lnTo>
                  <a:pt x="272" y="749"/>
                </a:lnTo>
                <a:lnTo>
                  <a:pt x="276" y="749"/>
                </a:lnTo>
                <a:lnTo>
                  <a:pt x="280" y="746"/>
                </a:lnTo>
                <a:lnTo>
                  <a:pt x="285" y="745"/>
                </a:lnTo>
                <a:lnTo>
                  <a:pt x="289" y="744"/>
                </a:lnTo>
                <a:lnTo>
                  <a:pt x="293" y="746"/>
                </a:lnTo>
                <a:lnTo>
                  <a:pt x="294" y="752"/>
                </a:lnTo>
                <a:lnTo>
                  <a:pt x="296" y="761"/>
                </a:lnTo>
                <a:lnTo>
                  <a:pt x="300" y="769"/>
                </a:lnTo>
                <a:lnTo>
                  <a:pt x="303" y="774"/>
                </a:lnTo>
                <a:lnTo>
                  <a:pt x="308" y="777"/>
                </a:lnTo>
                <a:lnTo>
                  <a:pt x="314" y="782"/>
                </a:lnTo>
                <a:lnTo>
                  <a:pt x="319" y="788"/>
                </a:lnTo>
                <a:lnTo>
                  <a:pt x="324" y="789"/>
                </a:lnTo>
                <a:lnTo>
                  <a:pt x="326" y="787"/>
                </a:lnTo>
                <a:lnTo>
                  <a:pt x="327" y="784"/>
                </a:lnTo>
                <a:lnTo>
                  <a:pt x="330" y="782"/>
                </a:lnTo>
                <a:lnTo>
                  <a:pt x="330" y="781"/>
                </a:lnTo>
                <a:lnTo>
                  <a:pt x="329" y="779"/>
                </a:lnTo>
                <a:lnTo>
                  <a:pt x="327" y="774"/>
                </a:lnTo>
                <a:lnTo>
                  <a:pt x="325" y="767"/>
                </a:lnTo>
                <a:lnTo>
                  <a:pt x="325" y="760"/>
                </a:lnTo>
                <a:lnTo>
                  <a:pt x="329" y="753"/>
                </a:lnTo>
                <a:lnTo>
                  <a:pt x="334" y="746"/>
                </a:lnTo>
                <a:lnTo>
                  <a:pt x="341" y="742"/>
                </a:lnTo>
                <a:lnTo>
                  <a:pt x="343" y="739"/>
                </a:lnTo>
                <a:lnTo>
                  <a:pt x="342" y="742"/>
                </a:lnTo>
                <a:lnTo>
                  <a:pt x="340" y="749"/>
                </a:lnTo>
                <a:lnTo>
                  <a:pt x="339" y="758"/>
                </a:lnTo>
                <a:lnTo>
                  <a:pt x="340" y="765"/>
                </a:lnTo>
                <a:lnTo>
                  <a:pt x="342" y="766"/>
                </a:lnTo>
                <a:lnTo>
                  <a:pt x="347" y="766"/>
                </a:lnTo>
                <a:lnTo>
                  <a:pt x="353" y="765"/>
                </a:lnTo>
                <a:lnTo>
                  <a:pt x="358" y="764"/>
                </a:lnTo>
                <a:lnTo>
                  <a:pt x="364" y="761"/>
                </a:lnTo>
                <a:lnTo>
                  <a:pt x="369" y="759"/>
                </a:lnTo>
                <a:lnTo>
                  <a:pt x="373" y="758"/>
                </a:lnTo>
                <a:lnTo>
                  <a:pt x="377" y="758"/>
                </a:lnTo>
                <a:lnTo>
                  <a:pt x="379" y="760"/>
                </a:lnTo>
                <a:lnTo>
                  <a:pt x="379" y="765"/>
                </a:lnTo>
                <a:lnTo>
                  <a:pt x="377" y="768"/>
                </a:lnTo>
                <a:lnTo>
                  <a:pt x="376" y="769"/>
                </a:lnTo>
                <a:lnTo>
                  <a:pt x="361" y="779"/>
                </a:lnTo>
                <a:lnTo>
                  <a:pt x="360" y="780"/>
                </a:lnTo>
                <a:lnTo>
                  <a:pt x="358" y="782"/>
                </a:lnTo>
                <a:lnTo>
                  <a:pt x="357" y="787"/>
                </a:lnTo>
                <a:lnTo>
                  <a:pt x="358" y="792"/>
                </a:lnTo>
                <a:lnTo>
                  <a:pt x="361" y="798"/>
                </a:lnTo>
                <a:lnTo>
                  <a:pt x="358" y="802"/>
                </a:lnTo>
                <a:lnTo>
                  <a:pt x="356" y="803"/>
                </a:lnTo>
                <a:lnTo>
                  <a:pt x="355" y="804"/>
                </a:lnTo>
                <a:lnTo>
                  <a:pt x="354" y="805"/>
                </a:lnTo>
                <a:lnTo>
                  <a:pt x="352" y="807"/>
                </a:lnTo>
                <a:lnTo>
                  <a:pt x="348" y="811"/>
                </a:lnTo>
                <a:lnTo>
                  <a:pt x="347" y="814"/>
                </a:lnTo>
                <a:lnTo>
                  <a:pt x="346" y="819"/>
                </a:lnTo>
                <a:lnTo>
                  <a:pt x="343" y="828"/>
                </a:lnTo>
                <a:lnTo>
                  <a:pt x="342" y="836"/>
                </a:lnTo>
                <a:lnTo>
                  <a:pt x="341" y="840"/>
                </a:lnTo>
                <a:lnTo>
                  <a:pt x="317" y="845"/>
                </a:lnTo>
                <a:lnTo>
                  <a:pt x="316" y="847"/>
                </a:lnTo>
                <a:lnTo>
                  <a:pt x="312" y="850"/>
                </a:lnTo>
                <a:lnTo>
                  <a:pt x="308" y="855"/>
                </a:lnTo>
                <a:lnTo>
                  <a:pt x="304" y="857"/>
                </a:lnTo>
                <a:lnTo>
                  <a:pt x="301" y="858"/>
                </a:lnTo>
                <a:lnTo>
                  <a:pt x="297" y="859"/>
                </a:lnTo>
                <a:lnTo>
                  <a:pt x="294" y="860"/>
                </a:lnTo>
                <a:lnTo>
                  <a:pt x="293" y="860"/>
                </a:lnTo>
                <a:lnTo>
                  <a:pt x="277" y="873"/>
                </a:lnTo>
                <a:lnTo>
                  <a:pt x="277" y="874"/>
                </a:lnTo>
                <a:lnTo>
                  <a:pt x="276" y="878"/>
                </a:lnTo>
                <a:lnTo>
                  <a:pt x="274" y="882"/>
                </a:lnTo>
                <a:lnTo>
                  <a:pt x="273" y="886"/>
                </a:lnTo>
                <a:lnTo>
                  <a:pt x="271" y="889"/>
                </a:lnTo>
                <a:lnTo>
                  <a:pt x="269" y="893"/>
                </a:lnTo>
                <a:lnTo>
                  <a:pt x="264" y="896"/>
                </a:lnTo>
                <a:lnTo>
                  <a:pt x="261" y="896"/>
                </a:lnTo>
                <a:lnTo>
                  <a:pt x="256" y="895"/>
                </a:lnTo>
                <a:lnTo>
                  <a:pt x="250" y="894"/>
                </a:lnTo>
                <a:lnTo>
                  <a:pt x="246" y="893"/>
                </a:lnTo>
                <a:lnTo>
                  <a:pt x="242" y="893"/>
                </a:lnTo>
                <a:lnTo>
                  <a:pt x="238" y="894"/>
                </a:lnTo>
                <a:lnTo>
                  <a:pt x="233" y="897"/>
                </a:lnTo>
                <a:lnTo>
                  <a:pt x="228" y="901"/>
                </a:lnTo>
                <a:lnTo>
                  <a:pt x="227" y="902"/>
                </a:lnTo>
                <a:lnTo>
                  <a:pt x="218" y="910"/>
                </a:lnTo>
                <a:lnTo>
                  <a:pt x="163" y="920"/>
                </a:lnTo>
                <a:lnTo>
                  <a:pt x="163" y="922"/>
                </a:lnTo>
                <a:lnTo>
                  <a:pt x="162" y="926"/>
                </a:lnTo>
                <a:lnTo>
                  <a:pt x="160" y="930"/>
                </a:lnTo>
                <a:lnTo>
                  <a:pt x="160" y="933"/>
                </a:lnTo>
                <a:lnTo>
                  <a:pt x="162" y="935"/>
                </a:lnTo>
                <a:lnTo>
                  <a:pt x="164" y="939"/>
                </a:lnTo>
                <a:lnTo>
                  <a:pt x="164" y="941"/>
                </a:lnTo>
                <a:lnTo>
                  <a:pt x="160" y="941"/>
                </a:lnTo>
                <a:lnTo>
                  <a:pt x="155" y="940"/>
                </a:lnTo>
                <a:lnTo>
                  <a:pt x="151" y="940"/>
                </a:lnTo>
                <a:lnTo>
                  <a:pt x="149" y="940"/>
                </a:lnTo>
                <a:lnTo>
                  <a:pt x="148" y="940"/>
                </a:lnTo>
                <a:lnTo>
                  <a:pt x="145" y="945"/>
                </a:lnTo>
                <a:lnTo>
                  <a:pt x="134" y="942"/>
                </a:lnTo>
                <a:lnTo>
                  <a:pt x="140" y="932"/>
                </a:lnTo>
                <a:lnTo>
                  <a:pt x="124" y="931"/>
                </a:lnTo>
                <a:lnTo>
                  <a:pt x="120" y="932"/>
                </a:lnTo>
                <a:lnTo>
                  <a:pt x="114" y="933"/>
                </a:lnTo>
                <a:lnTo>
                  <a:pt x="106" y="936"/>
                </a:lnTo>
                <a:lnTo>
                  <a:pt x="100" y="940"/>
                </a:lnTo>
                <a:lnTo>
                  <a:pt x="96" y="945"/>
                </a:lnTo>
                <a:lnTo>
                  <a:pt x="92" y="948"/>
                </a:lnTo>
                <a:lnTo>
                  <a:pt x="87" y="951"/>
                </a:lnTo>
                <a:lnTo>
                  <a:pt x="80" y="956"/>
                </a:lnTo>
                <a:lnTo>
                  <a:pt x="74" y="960"/>
                </a:lnTo>
                <a:lnTo>
                  <a:pt x="73" y="963"/>
                </a:lnTo>
                <a:lnTo>
                  <a:pt x="74" y="965"/>
                </a:lnTo>
                <a:lnTo>
                  <a:pt x="74" y="966"/>
                </a:lnTo>
                <a:lnTo>
                  <a:pt x="72" y="966"/>
                </a:lnTo>
                <a:lnTo>
                  <a:pt x="67" y="968"/>
                </a:lnTo>
                <a:lnTo>
                  <a:pt x="61" y="968"/>
                </a:lnTo>
                <a:lnTo>
                  <a:pt x="58" y="969"/>
                </a:lnTo>
                <a:lnTo>
                  <a:pt x="56" y="970"/>
                </a:lnTo>
                <a:lnTo>
                  <a:pt x="51" y="971"/>
                </a:lnTo>
                <a:lnTo>
                  <a:pt x="45" y="972"/>
                </a:lnTo>
                <a:lnTo>
                  <a:pt x="38" y="975"/>
                </a:lnTo>
                <a:lnTo>
                  <a:pt x="33" y="976"/>
                </a:lnTo>
                <a:lnTo>
                  <a:pt x="27" y="978"/>
                </a:lnTo>
                <a:lnTo>
                  <a:pt x="23" y="979"/>
                </a:lnTo>
                <a:lnTo>
                  <a:pt x="22" y="979"/>
                </a:lnTo>
                <a:lnTo>
                  <a:pt x="19" y="981"/>
                </a:lnTo>
                <a:lnTo>
                  <a:pt x="12" y="986"/>
                </a:lnTo>
                <a:lnTo>
                  <a:pt x="4" y="992"/>
                </a:lnTo>
                <a:lnTo>
                  <a:pt x="0" y="996"/>
                </a:lnTo>
                <a:lnTo>
                  <a:pt x="3" y="999"/>
                </a:lnTo>
                <a:lnTo>
                  <a:pt x="7" y="1000"/>
                </a:lnTo>
                <a:lnTo>
                  <a:pt x="12" y="1001"/>
                </a:lnTo>
                <a:lnTo>
                  <a:pt x="14" y="1001"/>
                </a:lnTo>
                <a:lnTo>
                  <a:pt x="16" y="1000"/>
                </a:lnTo>
                <a:lnTo>
                  <a:pt x="21" y="998"/>
                </a:lnTo>
                <a:lnTo>
                  <a:pt x="27" y="995"/>
                </a:lnTo>
                <a:lnTo>
                  <a:pt x="29" y="996"/>
                </a:lnTo>
                <a:lnTo>
                  <a:pt x="31" y="998"/>
                </a:lnTo>
                <a:lnTo>
                  <a:pt x="36" y="1000"/>
                </a:lnTo>
                <a:lnTo>
                  <a:pt x="39" y="1001"/>
                </a:lnTo>
                <a:lnTo>
                  <a:pt x="42" y="1001"/>
                </a:lnTo>
                <a:lnTo>
                  <a:pt x="53" y="987"/>
                </a:lnTo>
                <a:lnTo>
                  <a:pt x="60" y="998"/>
                </a:lnTo>
                <a:lnTo>
                  <a:pt x="79" y="994"/>
                </a:lnTo>
                <a:lnTo>
                  <a:pt x="97" y="976"/>
                </a:lnTo>
                <a:lnTo>
                  <a:pt x="115" y="963"/>
                </a:lnTo>
                <a:lnTo>
                  <a:pt x="111" y="975"/>
                </a:lnTo>
                <a:lnTo>
                  <a:pt x="102" y="985"/>
                </a:lnTo>
                <a:lnTo>
                  <a:pt x="104" y="985"/>
                </a:lnTo>
                <a:lnTo>
                  <a:pt x="110" y="986"/>
                </a:lnTo>
                <a:lnTo>
                  <a:pt x="118" y="985"/>
                </a:lnTo>
                <a:lnTo>
                  <a:pt x="124" y="981"/>
                </a:lnTo>
                <a:lnTo>
                  <a:pt x="129" y="977"/>
                </a:lnTo>
                <a:lnTo>
                  <a:pt x="136" y="972"/>
                </a:lnTo>
                <a:lnTo>
                  <a:pt x="141" y="969"/>
                </a:lnTo>
                <a:lnTo>
                  <a:pt x="143" y="968"/>
                </a:lnTo>
                <a:lnTo>
                  <a:pt x="165" y="968"/>
                </a:lnTo>
                <a:lnTo>
                  <a:pt x="165" y="966"/>
                </a:lnTo>
                <a:lnTo>
                  <a:pt x="166" y="962"/>
                </a:lnTo>
                <a:lnTo>
                  <a:pt x="168" y="957"/>
                </a:lnTo>
                <a:lnTo>
                  <a:pt x="171" y="951"/>
                </a:lnTo>
                <a:lnTo>
                  <a:pt x="175" y="949"/>
                </a:lnTo>
                <a:lnTo>
                  <a:pt x="179" y="951"/>
                </a:lnTo>
                <a:lnTo>
                  <a:pt x="181" y="955"/>
                </a:lnTo>
                <a:lnTo>
                  <a:pt x="182" y="956"/>
                </a:lnTo>
                <a:lnTo>
                  <a:pt x="185" y="966"/>
                </a:lnTo>
                <a:lnTo>
                  <a:pt x="196" y="966"/>
                </a:lnTo>
                <a:lnTo>
                  <a:pt x="196" y="965"/>
                </a:lnTo>
                <a:lnTo>
                  <a:pt x="197" y="961"/>
                </a:lnTo>
                <a:lnTo>
                  <a:pt x="200" y="957"/>
                </a:lnTo>
                <a:lnTo>
                  <a:pt x="202" y="955"/>
                </a:lnTo>
                <a:lnTo>
                  <a:pt x="204" y="954"/>
                </a:lnTo>
                <a:lnTo>
                  <a:pt x="209" y="953"/>
                </a:lnTo>
                <a:lnTo>
                  <a:pt x="216" y="951"/>
                </a:lnTo>
                <a:lnTo>
                  <a:pt x="223" y="950"/>
                </a:lnTo>
                <a:lnTo>
                  <a:pt x="229" y="948"/>
                </a:lnTo>
                <a:lnTo>
                  <a:pt x="236" y="947"/>
                </a:lnTo>
                <a:lnTo>
                  <a:pt x="241" y="945"/>
                </a:lnTo>
                <a:lnTo>
                  <a:pt x="244" y="943"/>
                </a:lnTo>
                <a:lnTo>
                  <a:pt x="250" y="942"/>
                </a:lnTo>
                <a:lnTo>
                  <a:pt x="256" y="945"/>
                </a:lnTo>
                <a:lnTo>
                  <a:pt x="261" y="947"/>
                </a:lnTo>
                <a:lnTo>
                  <a:pt x="263" y="948"/>
                </a:lnTo>
                <a:lnTo>
                  <a:pt x="265" y="947"/>
                </a:lnTo>
                <a:lnTo>
                  <a:pt x="270" y="943"/>
                </a:lnTo>
                <a:lnTo>
                  <a:pt x="274" y="940"/>
                </a:lnTo>
                <a:lnTo>
                  <a:pt x="277" y="938"/>
                </a:lnTo>
                <a:lnTo>
                  <a:pt x="274" y="935"/>
                </a:lnTo>
                <a:lnTo>
                  <a:pt x="271" y="932"/>
                </a:lnTo>
                <a:lnTo>
                  <a:pt x="267" y="930"/>
                </a:lnTo>
                <a:lnTo>
                  <a:pt x="266" y="927"/>
                </a:lnTo>
                <a:lnTo>
                  <a:pt x="271" y="925"/>
                </a:lnTo>
                <a:lnTo>
                  <a:pt x="279" y="923"/>
                </a:lnTo>
                <a:lnTo>
                  <a:pt x="288" y="922"/>
                </a:lnTo>
                <a:lnTo>
                  <a:pt x="296" y="923"/>
                </a:lnTo>
                <a:lnTo>
                  <a:pt x="303" y="925"/>
                </a:lnTo>
                <a:lnTo>
                  <a:pt x="309" y="925"/>
                </a:lnTo>
                <a:lnTo>
                  <a:pt x="314" y="924"/>
                </a:lnTo>
                <a:lnTo>
                  <a:pt x="315" y="920"/>
                </a:lnTo>
                <a:lnTo>
                  <a:pt x="311" y="917"/>
                </a:lnTo>
                <a:lnTo>
                  <a:pt x="307" y="913"/>
                </a:lnTo>
                <a:lnTo>
                  <a:pt x="302" y="912"/>
                </a:lnTo>
                <a:lnTo>
                  <a:pt x="300" y="911"/>
                </a:lnTo>
                <a:lnTo>
                  <a:pt x="331" y="902"/>
                </a:lnTo>
                <a:lnTo>
                  <a:pt x="331" y="901"/>
                </a:lnTo>
                <a:lnTo>
                  <a:pt x="333" y="898"/>
                </a:lnTo>
                <a:lnTo>
                  <a:pt x="334" y="895"/>
                </a:lnTo>
                <a:lnTo>
                  <a:pt x="335" y="893"/>
                </a:lnTo>
                <a:lnTo>
                  <a:pt x="339" y="892"/>
                </a:lnTo>
                <a:lnTo>
                  <a:pt x="346" y="892"/>
                </a:lnTo>
                <a:lnTo>
                  <a:pt x="353" y="892"/>
                </a:lnTo>
                <a:lnTo>
                  <a:pt x="358" y="890"/>
                </a:lnTo>
                <a:lnTo>
                  <a:pt x="363" y="887"/>
                </a:lnTo>
                <a:lnTo>
                  <a:pt x="368" y="881"/>
                </a:lnTo>
                <a:lnTo>
                  <a:pt x="372" y="878"/>
                </a:lnTo>
                <a:lnTo>
                  <a:pt x="373" y="875"/>
                </a:lnTo>
                <a:lnTo>
                  <a:pt x="393" y="874"/>
                </a:lnTo>
                <a:lnTo>
                  <a:pt x="395" y="870"/>
                </a:lnTo>
                <a:lnTo>
                  <a:pt x="400" y="859"/>
                </a:lnTo>
                <a:lnTo>
                  <a:pt x="407" y="849"/>
                </a:lnTo>
                <a:lnTo>
                  <a:pt x="413" y="842"/>
                </a:lnTo>
                <a:lnTo>
                  <a:pt x="416" y="841"/>
                </a:lnTo>
                <a:lnTo>
                  <a:pt x="422" y="839"/>
                </a:lnTo>
                <a:lnTo>
                  <a:pt x="430" y="836"/>
                </a:lnTo>
                <a:lnTo>
                  <a:pt x="438" y="834"/>
                </a:lnTo>
                <a:lnTo>
                  <a:pt x="446" y="833"/>
                </a:lnTo>
                <a:lnTo>
                  <a:pt x="453" y="830"/>
                </a:lnTo>
                <a:lnTo>
                  <a:pt x="459" y="829"/>
                </a:lnTo>
                <a:lnTo>
                  <a:pt x="461" y="829"/>
                </a:lnTo>
                <a:lnTo>
                  <a:pt x="463" y="827"/>
                </a:lnTo>
                <a:lnTo>
                  <a:pt x="467" y="821"/>
                </a:lnTo>
                <a:lnTo>
                  <a:pt x="471" y="813"/>
                </a:lnTo>
                <a:lnTo>
                  <a:pt x="476" y="805"/>
                </a:lnTo>
                <a:lnTo>
                  <a:pt x="483" y="796"/>
                </a:lnTo>
                <a:lnTo>
                  <a:pt x="491" y="787"/>
                </a:lnTo>
                <a:lnTo>
                  <a:pt x="498" y="781"/>
                </a:lnTo>
                <a:lnTo>
                  <a:pt x="500" y="779"/>
                </a:lnTo>
                <a:lnTo>
                  <a:pt x="501" y="754"/>
                </a:lnTo>
                <a:lnTo>
                  <a:pt x="500" y="753"/>
                </a:lnTo>
                <a:lnTo>
                  <a:pt x="497" y="749"/>
                </a:lnTo>
                <a:lnTo>
                  <a:pt x="491" y="745"/>
                </a:lnTo>
                <a:lnTo>
                  <a:pt x="485" y="743"/>
                </a:lnTo>
                <a:lnTo>
                  <a:pt x="481" y="742"/>
                </a:lnTo>
                <a:lnTo>
                  <a:pt x="477" y="738"/>
                </a:lnTo>
                <a:lnTo>
                  <a:pt x="477" y="734"/>
                </a:lnTo>
                <a:lnTo>
                  <a:pt x="481" y="729"/>
                </a:lnTo>
                <a:lnTo>
                  <a:pt x="489" y="723"/>
                </a:lnTo>
                <a:lnTo>
                  <a:pt x="498" y="719"/>
                </a:lnTo>
                <a:lnTo>
                  <a:pt x="506" y="713"/>
                </a:lnTo>
                <a:lnTo>
                  <a:pt x="510" y="710"/>
                </a:lnTo>
                <a:lnTo>
                  <a:pt x="514" y="705"/>
                </a:lnTo>
                <a:lnTo>
                  <a:pt x="519" y="699"/>
                </a:lnTo>
                <a:lnTo>
                  <a:pt x="522" y="695"/>
                </a:lnTo>
                <a:lnTo>
                  <a:pt x="523" y="689"/>
                </a:lnTo>
                <a:lnTo>
                  <a:pt x="524" y="682"/>
                </a:lnTo>
                <a:lnTo>
                  <a:pt x="527" y="674"/>
                </a:lnTo>
                <a:lnTo>
                  <a:pt x="531" y="666"/>
                </a:lnTo>
                <a:lnTo>
                  <a:pt x="538" y="659"/>
                </a:lnTo>
                <a:lnTo>
                  <a:pt x="548" y="652"/>
                </a:lnTo>
                <a:lnTo>
                  <a:pt x="558" y="644"/>
                </a:lnTo>
                <a:lnTo>
                  <a:pt x="565" y="636"/>
                </a:lnTo>
                <a:lnTo>
                  <a:pt x="569" y="630"/>
                </a:lnTo>
                <a:lnTo>
                  <a:pt x="573" y="628"/>
                </a:lnTo>
                <a:lnTo>
                  <a:pt x="578" y="627"/>
                </a:lnTo>
                <a:lnTo>
                  <a:pt x="585" y="624"/>
                </a:lnTo>
                <a:lnTo>
                  <a:pt x="593" y="622"/>
                </a:lnTo>
                <a:lnTo>
                  <a:pt x="601" y="620"/>
                </a:lnTo>
                <a:lnTo>
                  <a:pt x="608" y="618"/>
                </a:lnTo>
                <a:lnTo>
                  <a:pt x="613" y="617"/>
                </a:lnTo>
                <a:lnTo>
                  <a:pt x="615" y="617"/>
                </a:lnTo>
                <a:lnTo>
                  <a:pt x="614" y="618"/>
                </a:lnTo>
                <a:lnTo>
                  <a:pt x="613" y="622"/>
                </a:lnTo>
                <a:lnTo>
                  <a:pt x="611" y="625"/>
                </a:lnTo>
                <a:lnTo>
                  <a:pt x="609" y="628"/>
                </a:lnTo>
                <a:lnTo>
                  <a:pt x="611" y="631"/>
                </a:lnTo>
                <a:lnTo>
                  <a:pt x="615" y="635"/>
                </a:lnTo>
                <a:lnTo>
                  <a:pt x="620" y="638"/>
                </a:lnTo>
                <a:lnTo>
                  <a:pt x="622" y="642"/>
                </a:lnTo>
                <a:lnTo>
                  <a:pt x="620" y="644"/>
                </a:lnTo>
                <a:lnTo>
                  <a:pt x="615" y="645"/>
                </a:lnTo>
                <a:lnTo>
                  <a:pt x="609" y="646"/>
                </a:lnTo>
                <a:lnTo>
                  <a:pt x="607" y="646"/>
                </a:lnTo>
                <a:lnTo>
                  <a:pt x="590" y="657"/>
                </a:lnTo>
                <a:lnTo>
                  <a:pt x="578" y="652"/>
                </a:lnTo>
                <a:lnTo>
                  <a:pt x="577" y="652"/>
                </a:lnTo>
                <a:lnTo>
                  <a:pt x="576" y="652"/>
                </a:lnTo>
                <a:lnTo>
                  <a:pt x="574" y="653"/>
                </a:lnTo>
                <a:lnTo>
                  <a:pt x="573" y="657"/>
                </a:lnTo>
                <a:lnTo>
                  <a:pt x="570" y="662"/>
                </a:lnTo>
                <a:lnTo>
                  <a:pt x="567" y="667"/>
                </a:lnTo>
                <a:lnTo>
                  <a:pt x="563" y="671"/>
                </a:lnTo>
                <a:lnTo>
                  <a:pt x="562" y="673"/>
                </a:lnTo>
                <a:lnTo>
                  <a:pt x="561" y="673"/>
                </a:lnTo>
                <a:lnTo>
                  <a:pt x="559" y="675"/>
                </a:lnTo>
                <a:lnTo>
                  <a:pt x="555" y="677"/>
                </a:lnTo>
                <a:lnTo>
                  <a:pt x="554" y="682"/>
                </a:lnTo>
                <a:lnTo>
                  <a:pt x="553" y="691"/>
                </a:lnTo>
                <a:lnTo>
                  <a:pt x="551" y="704"/>
                </a:lnTo>
                <a:lnTo>
                  <a:pt x="550" y="716"/>
                </a:lnTo>
                <a:lnTo>
                  <a:pt x="551" y="724"/>
                </a:lnTo>
                <a:lnTo>
                  <a:pt x="554" y="728"/>
                </a:lnTo>
                <a:lnTo>
                  <a:pt x="560" y="727"/>
                </a:lnTo>
                <a:lnTo>
                  <a:pt x="563" y="726"/>
                </a:lnTo>
                <a:lnTo>
                  <a:pt x="566" y="724"/>
                </a:lnTo>
                <a:lnTo>
                  <a:pt x="563" y="736"/>
                </a:lnTo>
                <a:lnTo>
                  <a:pt x="547" y="742"/>
                </a:lnTo>
                <a:lnTo>
                  <a:pt x="547" y="744"/>
                </a:lnTo>
                <a:lnTo>
                  <a:pt x="547" y="750"/>
                </a:lnTo>
                <a:lnTo>
                  <a:pt x="550" y="756"/>
                </a:lnTo>
                <a:lnTo>
                  <a:pt x="554" y="758"/>
                </a:lnTo>
                <a:lnTo>
                  <a:pt x="558" y="757"/>
                </a:lnTo>
                <a:lnTo>
                  <a:pt x="562" y="756"/>
                </a:lnTo>
                <a:lnTo>
                  <a:pt x="568" y="753"/>
                </a:lnTo>
                <a:lnTo>
                  <a:pt x="575" y="751"/>
                </a:lnTo>
                <a:lnTo>
                  <a:pt x="581" y="749"/>
                </a:lnTo>
                <a:lnTo>
                  <a:pt x="585" y="746"/>
                </a:lnTo>
                <a:lnTo>
                  <a:pt x="589" y="745"/>
                </a:lnTo>
                <a:lnTo>
                  <a:pt x="590" y="744"/>
                </a:lnTo>
                <a:lnTo>
                  <a:pt x="592" y="734"/>
                </a:lnTo>
                <a:lnTo>
                  <a:pt x="603" y="736"/>
                </a:lnTo>
                <a:lnTo>
                  <a:pt x="616" y="703"/>
                </a:lnTo>
                <a:lnTo>
                  <a:pt x="628" y="708"/>
                </a:lnTo>
                <a:lnTo>
                  <a:pt x="642" y="710"/>
                </a:lnTo>
                <a:lnTo>
                  <a:pt x="654" y="704"/>
                </a:lnTo>
                <a:lnTo>
                  <a:pt x="654" y="700"/>
                </a:lnTo>
                <a:lnTo>
                  <a:pt x="653" y="693"/>
                </a:lnTo>
                <a:lnTo>
                  <a:pt x="652" y="685"/>
                </a:lnTo>
                <a:lnTo>
                  <a:pt x="653" y="681"/>
                </a:lnTo>
                <a:lnTo>
                  <a:pt x="656" y="677"/>
                </a:lnTo>
                <a:lnTo>
                  <a:pt x="659" y="673"/>
                </a:lnTo>
                <a:lnTo>
                  <a:pt x="661" y="669"/>
                </a:lnTo>
                <a:lnTo>
                  <a:pt x="662" y="668"/>
                </a:lnTo>
                <a:lnTo>
                  <a:pt x="662" y="667"/>
                </a:lnTo>
                <a:lnTo>
                  <a:pt x="662" y="663"/>
                </a:lnTo>
                <a:lnTo>
                  <a:pt x="660" y="660"/>
                </a:lnTo>
                <a:lnTo>
                  <a:pt x="658" y="659"/>
                </a:lnTo>
                <a:lnTo>
                  <a:pt x="654" y="660"/>
                </a:lnTo>
                <a:lnTo>
                  <a:pt x="652" y="662"/>
                </a:lnTo>
                <a:lnTo>
                  <a:pt x="650" y="665"/>
                </a:lnTo>
                <a:lnTo>
                  <a:pt x="649" y="666"/>
                </a:lnTo>
                <a:lnTo>
                  <a:pt x="649" y="655"/>
                </a:lnTo>
                <a:lnTo>
                  <a:pt x="661" y="636"/>
                </a:lnTo>
                <a:lnTo>
                  <a:pt x="676" y="633"/>
                </a:lnTo>
                <a:lnTo>
                  <a:pt x="698" y="635"/>
                </a:lnTo>
                <a:lnTo>
                  <a:pt x="700" y="632"/>
                </a:lnTo>
                <a:lnTo>
                  <a:pt x="705" y="628"/>
                </a:lnTo>
                <a:lnTo>
                  <a:pt x="710" y="625"/>
                </a:lnTo>
                <a:lnTo>
                  <a:pt x="713" y="629"/>
                </a:lnTo>
                <a:lnTo>
                  <a:pt x="713" y="637"/>
                </a:lnTo>
                <a:lnTo>
                  <a:pt x="712" y="645"/>
                </a:lnTo>
                <a:lnTo>
                  <a:pt x="711" y="652"/>
                </a:lnTo>
                <a:lnTo>
                  <a:pt x="711" y="654"/>
                </a:lnTo>
                <a:lnTo>
                  <a:pt x="727" y="667"/>
                </a:lnTo>
                <a:lnTo>
                  <a:pt x="758" y="675"/>
                </a:lnTo>
                <a:lnTo>
                  <a:pt x="759" y="680"/>
                </a:lnTo>
                <a:lnTo>
                  <a:pt x="763" y="689"/>
                </a:lnTo>
                <a:lnTo>
                  <a:pt x="767" y="699"/>
                </a:lnTo>
                <a:lnTo>
                  <a:pt x="771" y="704"/>
                </a:lnTo>
                <a:lnTo>
                  <a:pt x="773" y="704"/>
                </a:lnTo>
                <a:lnTo>
                  <a:pt x="779" y="704"/>
                </a:lnTo>
                <a:lnTo>
                  <a:pt x="785" y="705"/>
                </a:lnTo>
                <a:lnTo>
                  <a:pt x="791" y="705"/>
                </a:lnTo>
                <a:lnTo>
                  <a:pt x="798" y="705"/>
                </a:lnTo>
                <a:lnTo>
                  <a:pt x="804" y="706"/>
                </a:lnTo>
                <a:lnTo>
                  <a:pt x="809" y="706"/>
                </a:lnTo>
                <a:lnTo>
                  <a:pt x="810" y="706"/>
                </a:lnTo>
                <a:lnTo>
                  <a:pt x="836" y="690"/>
                </a:lnTo>
                <a:lnTo>
                  <a:pt x="839" y="693"/>
                </a:lnTo>
                <a:lnTo>
                  <a:pt x="846" y="700"/>
                </a:lnTo>
                <a:lnTo>
                  <a:pt x="854" y="708"/>
                </a:lnTo>
                <a:lnTo>
                  <a:pt x="859" y="712"/>
                </a:lnTo>
                <a:lnTo>
                  <a:pt x="863" y="712"/>
                </a:lnTo>
                <a:lnTo>
                  <a:pt x="867" y="713"/>
                </a:lnTo>
                <a:lnTo>
                  <a:pt x="873" y="713"/>
                </a:lnTo>
                <a:lnTo>
                  <a:pt x="879" y="713"/>
                </a:lnTo>
                <a:lnTo>
                  <a:pt x="885" y="714"/>
                </a:lnTo>
                <a:lnTo>
                  <a:pt x="889" y="714"/>
                </a:lnTo>
                <a:lnTo>
                  <a:pt x="893" y="714"/>
                </a:lnTo>
                <a:lnTo>
                  <a:pt x="894" y="714"/>
                </a:lnTo>
                <a:lnTo>
                  <a:pt x="896" y="713"/>
                </a:lnTo>
                <a:lnTo>
                  <a:pt x="901" y="710"/>
                </a:lnTo>
                <a:lnTo>
                  <a:pt x="907" y="706"/>
                </a:lnTo>
                <a:lnTo>
                  <a:pt x="912" y="703"/>
                </a:lnTo>
                <a:lnTo>
                  <a:pt x="918" y="700"/>
                </a:lnTo>
                <a:lnTo>
                  <a:pt x="925" y="701"/>
                </a:lnTo>
                <a:lnTo>
                  <a:pt x="930" y="704"/>
                </a:lnTo>
                <a:lnTo>
                  <a:pt x="931" y="707"/>
                </a:lnTo>
                <a:lnTo>
                  <a:pt x="928" y="711"/>
                </a:lnTo>
                <a:lnTo>
                  <a:pt x="925" y="712"/>
                </a:lnTo>
                <a:lnTo>
                  <a:pt x="923" y="713"/>
                </a:lnTo>
                <a:lnTo>
                  <a:pt x="922" y="713"/>
                </a:lnTo>
                <a:lnTo>
                  <a:pt x="917" y="711"/>
                </a:lnTo>
                <a:lnTo>
                  <a:pt x="917" y="713"/>
                </a:lnTo>
                <a:lnTo>
                  <a:pt x="916" y="719"/>
                </a:lnTo>
                <a:lnTo>
                  <a:pt x="916" y="724"/>
                </a:lnTo>
                <a:lnTo>
                  <a:pt x="918" y="728"/>
                </a:lnTo>
                <a:lnTo>
                  <a:pt x="922" y="730"/>
                </a:lnTo>
                <a:lnTo>
                  <a:pt x="925" y="733"/>
                </a:lnTo>
                <a:lnTo>
                  <a:pt x="931" y="736"/>
                </a:lnTo>
                <a:lnTo>
                  <a:pt x="937" y="737"/>
                </a:lnTo>
                <a:lnTo>
                  <a:pt x="942" y="739"/>
                </a:lnTo>
                <a:lnTo>
                  <a:pt x="947" y="745"/>
                </a:lnTo>
                <a:lnTo>
                  <a:pt x="950" y="752"/>
                </a:lnTo>
                <a:lnTo>
                  <a:pt x="952" y="758"/>
                </a:lnTo>
                <a:lnTo>
                  <a:pt x="953" y="760"/>
                </a:lnTo>
                <a:lnTo>
                  <a:pt x="956" y="764"/>
                </a:lnTo>
                <a:lnTo>
                  <a:pt x="961" y="767"/>
                </a:lnTo>
                <a:lnTo>
                  <a:pt x="965" y="772"/>
                </a:lnTo>
                <a:lnTo>
                  <a:pt x="971" y="776"/>
                </a:lnTo>
                <a:lnTo>
                  <a:pt x="978" y="781"/>
                </a:lnTo>
                <a:lnTo>
                  <a:pt x="985" y="786"/>
                </a:lnTo>
                <a:lnTo>
                  <a:pt x="991" y="790"/>
                </a:lnTo>
                <a:lnTo>
                  <a:pt x="998" y="794"/>
                </a:lnTo>
                <a:lnTo>
                  <a:pt x="1004" y="798"/>
                </a:lnTo>
                <a:lnTo>
                  <a:pt x="1011" y="802"/>
                </a:lnTo>
                <a:lnTo>
                  <a:pt x="1019" y="805"/>
                </a:lnTo>
                <a:lnTo>
                  <a:pt x="1026" y="809"/>
                </a:lnTo>
                <a:lnTo>
                  <a:pt x="1033" y="810"/>
                </a:lnTo>
                <a:lnTo>
                  <a:pt x="1038" y="811"/>
                </a:lnTo>
                <a:lnTo>
                  <a:pt x="1042" y="810"/>
                </a:lnTo>
                <a:lnTo>
                  <a:pt x="1046" y="804"/>
                </a:lnTo>
                <a:lnTo>
                  <a:pt x="1046" y="796"/>
                </a:lnTo>
                <a:lnTo>
                  <a:pt x="1042" y="789"/>
                </a:lnTo>
                <a:lnTo>
                  <a:pt x="1041" y="786"/>
                </a:lnTo>
                <a:lnTo>
                  <a:pt x="1063" y="801"/>
                </a:lnTo>
                <a:lnTo>
                  <a:pt x="1064" y="801"/>
                </a:lnTo>
                <a:lnTo>
                  <a:pt x="1067" y="801"/>
                </a:lnTo>
                <a:lnTo>
                  <a:pt x="1069" y="799"/>
                </a:lnTo>
                <a:lnTo>
                  <a:pt x="1070" y="796"/>
                </a:lnTo>
                <a:lnTo>
                  <a:pt x="1066" y="789"/>
                </a:lnTo>
                <a:lnTo>
                  <a:pt x="1059" y="779"/>
                </a:lnTo>
                <a:lnTo>
                  <a:pt x="1051" y="769"/>
                </a:lnTo>
                <a:lnTo>
                  <a:pt x="1049" y="764"/>
                </a:lnTo>
                <a:lnTo>
                  <a:pt x="1054" y="764"/>
                </a:lnTo>
                <a:lnTo>
                  <a:pt x="1061" y="768"/>
                </a:lnTo>
                <a:lnTo>
                  <a:pt x="1068" y="775"/>
                </a:lnTo>
                <a:lnTo>
                  <a:pt x="1072" y="781"/>
                </a:lnTo>
                <a:lnTo>
                  <a:pt x="1075" y="787"/>
                </a:lnTo>
                <a:lnTo>
                  <a:pt x="1078" y="794"/>
                </a:lnTo>
                <a:lnTo>
                  <a:pt x="1084" y="799"/>
                </a:lnTo>
                <a:lnTo>
                  <a:pt x="1095" y="804"/>
                </a:lnTo>
                <a:lnTo>
                  <a:pt x="1107" y="806"/>
                </a:lnTo>
                <a:lnTo>
                  <a:pt x="1112" y="807"/>
                </a:lnTo>
                <a:lnTo>
                  <a:pt x="1114" y="807"/>
                </a:lnTo>
                <a:lnTo>
                  <a:pt x="1117" y="826"/>
                </a:lnTo>
                <a:lnTo>
                  <a:pt x="1115" y="835"/>
                </a:lnTo>
                <a:lnTo>
                  <a:pt x="1117" y="836"/>
                </a:lnTo>
                <a:lnTo>
                  <a:pt x="1122" y="841"/>
                </a:lnTo>
                <a:lnTo>
                  <a:pt x="1128" y="845"/>
                </a:lnTo>
                <a:lnTo>
                  <a:pt x="1132" y="849"/>
                </a:lnTo>
                <a:lnTo>
                  <a:pt x="1136" y="851"/>
                </a:lnTo>
                <a:lnTo>
                  <a:pt x="1139" y="854"/>
                </a:lnTo>
                <a:lnTo>
                  <a:pt x="1143" y="854"/>
                </a:lnTo>
                <a:lnTo>
                  <a:pt x="1146" y="852"/>
                </a:lnTo>
                <a:lnTo>
                  <a:pt x="1148" y="852"/>
                </a:lnTo>
                <a:lnTo>
                  <a:pt x="1154" y="855"/>
                </a:lnTo>
                <a:lnTo>
                  <a:pt x="1161" y="859"/>
                </a:lnTo>
                <a:lnTo>
                  <a:pt x="1168" y="865"/>
                </a:lnTo>
                <a:lnTo>
                  <a:pt x="1176" y="871"/>
                </a:lnTo>
                <a:lnTo>
                  <a:pt x="1183" y="878"/>
                </a:lnTo>
                <a:lnTo>
                  <a:pt x="1188" y="882"/>
                </a:lnTo>
                <a:lnTo>
                  <a:pt x="1191" y="886"/>
                </a:lnTo>
                <a:lnTo>
                  <a:pt x="1194" y="892"/>
                </a:lnTo>
                <a:lnTo>
                  <a:pt x="1199" y="897"/>
                </a:lnTo>
                <a:lnTo>
                  <a:pt x="1203" y="904"/>
                </a:lnTo>
                <a:lnTo>
                  <a:pt x="1205" y="910"/>
                </a:lnTo>
                <a:lnTo>
                  <a:pt x="1206" y="915"/>
                </a:lnTo>
                <a:lnTo>
                  <a:pt x="1209" y="919"/>
                </a:lnTo>
                <a:lnTo>
                  <a:pt x="1212" y="922"/>
                </a:lnTo>
                <a:lnTo>
                  <a:pt x="1214" y="919"/>
                </a:lnTo>
                <a:lnTo>
                  <a:pt x="1215" y="913"/>
                </a:lnTo>
                <a:lnTo>
                  <a:pt x="1216" y="908"/>
                </a:lnTo>
                <a:lnTo>
                  <a:pt x="1219" y="903"/>
                </a:lnTo>
                <a:lnTo>
                  <a:pt x="1222" y="902"/>
                </a:lnTo>
                <a:lnTo>
                  <a:pt x="1228" y="902"/>
                </a:lnTo>
                <a:lnTo>
                  <a:pt x="1235" y="904"/>
                </a:lnTo>
                <a:lnTo>
                  <a:pt x="1241" y="908"/>
                </a:lnTo>
                <a:lnTo>
                  <a:pt x="1243" y="912"/>
                </a:lnTo>
                <a:lnTo>
                  <a:pt x="1245" y="924"/>
                </a:lnTo>
                <a:lnTo>
                  <a:pt x="1249" y="941"/>
                </a:lnTo>
                <a:lnTo>
                  <a:pt x="1253" y="956"/>
                </a:lnTo>
                <a:lnTo>
                  <a:pt x="1254" y="963"/>
                </a:lnTo>
                <a:lnTo>
                  <a:pt x="1272" y="965"/>
                </a:lnTo>
                <a:lnTo>
                  <a:pt x="1273" y="961"/>
                </a:lnTo>
                <a:lnTo>
                  <a:pt x="1276" y="949"/>
                </a:lnTo>
                <a:lnTo>
                  <a:pt x="1280" y="936"/>
                </a:lnTo>
                <a:lnTo>
                  <a:pt x="1280" y="926"/>
                </a:lnTo>
                <a:lnTo>
                  <a:pt x="1275" y="913"/>
                </a:lnTo>
                <a:lnTo>
                  <a:pt x="1265" y="895"/>
                </a:lnTo>
                <a:lnTo>
                  <a:pt x="1254" y="879"/>
                </a:lnTo>
                <a:lnTo>
                  <a:pt x="1250" y="872"/>
                </a:lnTo>
                <a:lnTo>
                  <a:pt x="1249" y="872"/>
                </a:lnTo>
                <a:lnTo>
                  <a:pt x="1245" y="872"/>
                </a:lnTo>
                <a:lnTo>
                  <a:pt x="1241" y="872"/>
                </a:lnTo>
                <a:lnTo>
                  <a:pt x="1235" y="872"/>
                </a:lnTo>
                <a:lnTo>
                  <a:pt x="1229" y="872"/>
                </a:lnTo>
                <a:lnTo>
                  <a:pt x="1223" y="871"/>
                </a:lnTo>
                <a:lnTo>
                  <a:pt x="1219" y="870"/>
                </a:lnTo>
                <a:lnTo>
                  <a:pt x="1215" y="869"/>
                </a:lnTo>
                <a:lnTo>
                  <a:pt x="1212" y="865"/>
                </a:lnTo>
                <a:lnTo>
                  <a:pt x="1206" y="858"/>
                </a:lnTo>
                <a:lnTo>
                  <a:pt x="1199" y="849"/>
                </a:lnTo>
                <a:lnTo>
                  <a:pt x="1191" y="839"/>
                </a:lnTo>
                <a:lnTo>
                  <a:pt x="1183" y="828"/>
                </a:lnTo>
                <a:lnTo>
                  <a:pt x="1176" y="820"/>
                </a:lnTo>
                <a:lnTo>
                  <a:pt x="1170" y="814"/>
                </a:lnTo>
                <a:lnTo>
                  <a:pt x="1167" y="812"/>
                </a:lnTo>
                <a:lnTo>
                  <a:pt x="1163" y="810"/>
                </a:lnTo>
                <a:lnTo>
                  <a:pt x="1158" y="805"/>
                </a:lnTo>
                <a:lnTo>
                  <a:pt x="1151" y="798"/>
                </a:lnTo>
                <a:lnTo>
                  <a:pt x="1143" y="789"/>
                </a:lnTo>
                <a:lnTo>
                  <a:pt x="1135" y="781"/>
                </a:lnTo>
                <a:lnTo>
                  <a:pt x="1128" y="772"/>
                </a:lnTo>
                <a:lnTo>
                  <a:pt x="1122" y="766"/>
                </a:lnTo>
                <a:lnTo>
                  <a:pt x="1120" y="761"/>
                </a:lnTo>
                <a:lnTo>
                  <a:pt x="1117" y="758"/>
                </a:lnTo>
                <a:lnTo>
                  <a:pt x="1113" y="751"/>
                </a:lnTo>
                <a:lnTo>
                  <a:pt x="1106" y="744"/>
                </a:lnTo>
                <a:lnTo>
                  <a:pt x="1098" y="736"/>
                </a:lnTo>
                <a:lnTo>
                  <a:pt x="1090" y="728"/>
                </a:lnTo>
                <a:lnTo>
                  <a:pt x="1083" y="721"/>
                </a:lnTo>
                <a:lnTo>
                  <a:pt x="1077" y="716"/>
                </a:lnTo>
                <a:lnTo>
                  <a:pt x="1074" y="715"/>
                </a:lnTo>
                <a:lnTo>
                  <a:pt x="1068" y="711"/>
                </a:lnTo>
                <a:lnTo>
                  <a:pt x="1059" y="699"/>
                </a:lnTo>
                <a:lnTo>
                  <a:pt x="1049" y="688"/>
                </a:lnTo>
                <a:lnTo>
                  <a:pt x="1046" y="682"/>
                </a:lnTo>
                <a:lnTo>
                  <a:pt x="1007" y="722"/>
                </a:lnTo>
                <a:lnTo>
                  <a:pt x="1010" y="729"/>
                </a:lnTo>
                <a:lnTo>
                  <a:pt x="995" y="741"/>
                </a:lnTo>
                <a:lnTo>
                  <a:pt x="973" y="713"/>
                </a:lnTo>
                <a:lnTo>
                  <a:pt x="957" y="695"/>
                </a:lnTo>
                <a:lnTo>
                  <a:pt x="954" y="695"/>
                </a:lnTo>
                <a:lnTo>
                  <a:pt x="946" y="695"/>
                </a:lnTo>
                <a:lnTo>
                  <a:pt x="938" y="692"/>
                </a:lnTo>
                <a:lnTo>
                  <a:pt x="933" y="689"/>
                </a:lnTo>
                <a:lnTo>
                  <a:pt x="932" y="682"/>
                </a:lnTo>
                <a:lnTo>
                  <a:pt x="933" y="674"/>
                </a:lnTo>
                <a:lnTo>
                  <a:pt x="931" y="667"/>
                </a:lnTo>
                <a:lnTo>
                  <a:pt x="925" y="663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9" name="Freeform 895"/>
          <p:cNvSpPr>
            <a:spLocks/>
          </p:cNvSpPr>
          <p:nvPr/>
        </p:nvSpPr>
        <p:spPr bwMode="auto">
          <a:xfrm>
            <a:off x="5808056" y="4627781"/>
            <a:ext cx="112617" cy="37131"/>
          </a:xfrm>
          <a:custGeom>
            <a:avLst/>
            <a:gdLst>
              <a:gd name="T0" fmla="*/ 2147483647 w 212"/>
              <a:gd name="T1" fmla="*/ 0 h 67"/>
              <a:gd name="T2" fmla="*/ 2147483647 w 212"/>
              <a:gd name="T3" fmla="*/ 0 h 67"/>
              <a:gd name="T4" fmla="*/ 2147483647 w 212"/>
              <a:gd name="T5" fmla="*/ 2147483647 h 67"/>
              <a:gd name="T6" fmla="*/ 2147483647 w 212"/>
              <a:gd name="T7" fmla="*/ 2147483647 h 67"/>
              <a:gd name="T8" fmla="*/ 2147483647 w 212"/>
              <a:gd name="T9" fmla="*/ 2147483647 h 67"/>
              <a:gd name="T10" fmla="*/ 2147483647 w 212"/>
              <a:gd name="T11" fmla="*/ 2147483647 h 67"/>
              <a:gd name="T12" fmla="*/ 2147483647 w 212"/>
              <a:gd name="T13" fmla="*/ 2147483647 h 67"/>
              <a:gd name="T14" fmla="*/ 2147483647 w 212"/>
              <a:gd name="T15" fmla="*/ 2147483647 h 67"/>
              <a:gd name="T16" fmla="*/ 2147483647 w 212"/>
              <a:gd name="T17" fmla="*/ 2147483647 h 67"/>
              <a:gd name="T18" fmla="*/ 2147483647 w 212"/>
              <a:gd name="T19" fmla="*/ 2147483647 h 67"/>
              <a:gd name="T20" fmla="*/ 2147483647 w 212"/>
              <a:gd name="T21" fmla="*/ 2147483647 h 67"/>
              <a:gd name="T22" fmla="*/ 2147483647 w 212"/>
              <a:gd name="T23" fmla="*/ 2147483647 h 67"/>
              <a:gd name="T24" fmla="*/ 2147483647 w 212"/>
              <a:gd name="T25" fmla="*/ 2147483647 h 67"/>
              <a:gd name="T26" fmla="*/ 2147483647 w 212"/>
              <a:gd name="T27" fmla="*/ 2147483647 h 67"/>
              <a:gd name="T28" fmla="*/ 2147483647 w 212"/>
              <a:gd name="T29" fmla="*/ 2147483647 h 67"/>
              <a:gd name="T30" fmla="*/ 2147483647 w 212"/>
              <a:gd name="T31" fmla="*/ 2147483647 h 67"/>
              <a:gd name="T32" fmla="*/ 2147483647 w 212"/>
              <a:gd name="T33" fmla="*/ 2147483647 h 67"/>
              <a:gd name="T34" fmla="*/ 2147483647 w 212"/>
              <a:gd name="T35" fmla="*/ 2147483647 h 67"/>
              <a:gd name="T36" fmla="*/ 2147483647 w 212"/>
              <a:gd name="T37" fmla="*/ 2147483647 h 67"/>
              <a:gd name="T38" fmla="*/ 2147483647 w 212"/>
              <a:gd name="T39" fmla="*/ 2147483647 h 67"/>
              <a:gd name="T40" fmla="*/ 2147483647 w 212"/>
              <a:gd name="T41" fmla="*/ 2147483647 h 67"/>
              <a:gd name="T42" fmla="*/ 2147483647 w 212"/>
              <a:gd name="T43" fmla="*/ 2147483647 h 67"/>
              <a:gd name="T44" fmla="*/ 2147483647 w 212"/>
              <a:gd name="T45" fmla="*/ 2147483647 h 67"/>
              <a:gd name="T46" fmla="*/ 2147483647 w 212"/>
              <a:gd name="T47" fmla="*/ 2147483647 h 67"/>
              <a:gd name="T48" fmla="*/ 2147483647 w 212"/>
              <a:gd name="T49" fmla="*/ 2147483647 h 67"/>
              <a:gd name="T50" fmla="*/ 2147483647 w 212"/>
              <a:gd name="T51" fmla="*/ 2147483647 h 67"/>
              <a:gd name="T52" fmla="*/ 2147483647 w 212"/>
              <a:gd name="T53" fmla="*/ 2147483647 h 67"/>
              <a:gd name="T54" fmla="*/ 2147483647 w 212"/>
              <a:gd name="T55" fmla="*/ 2147483647 h 67"/>
              <a:gd name="T56" fmla="*/ 2147483647 w 212"/>
              <a:gd name="T57" fmla="*/ 2147483647 h 67"/>
              <a:gd name="T58" fmla="*/ 2147483647 w 212"/>
              <a:gd name="T59" fmla="*/ 2147483647 h 67"/>
              <a:gd name="T60" fmla="*/ 0 w 212"/>
              <a:gd name="T61" fmla="*/ 2147483647 h 67"/>
              <a:gd name="T62" fmla="*/ 0 w 212"/>
              <a:gd name="T63" fmla="*/ 2147483647 h 67"/>
              <a:gd name="T64" fmla="*/ 2147483647 w 212"/>
              <a:gd name="T65" fmla="*/ 2147483647 h 67"/>
              <a:gd name="T66" fmla="*/ 2147483647 w 212"/>
              <a:gd name="T67" fmla="*/ 2147483647 h 67"/>
              <a:gd name="T68" fmla="*/ 2147483647 w 212"/>
              <a:gd name="T69" fmla="*/ 2147483647 h 67"/>
              <a:gd name="T70" fmla="*/ 2147483647 w 212"/>
              <a:gd name="T71" fmla="*/ 2147483647 h 67"/>
              <a:gd name="T72" fmla="*/ 2147483647 w 212"/>
              <a:gd name="T73" fmla="*/ 2147483647 h 67"/>
              <a:gd name="T74" fmla="*/ 2147483647 w 212"/>
              <a:gd name="T75" fmla="*/ 2147483647 h 67"/>
              <a:gd name="T76" fmla="*/ 2147483647 w 212"/>
              <a:gd name="T77" fmla="*/ 2147483647 h 67"/>
              <a:gd name="T78" fmla="*/ 2147483647 w 212"/>
              <a:gd name="T79" fmla="*/ 2147483647 h 67"/>
              <a:gd name="T80" fmla="*/ 2147483647 w 212"/>
              <a:gd name="T81" fmla="*/ 2147483647 h 67"/>
              <a:gd name="T82" fmla="*/ 2147483647 w 212"/>
              <a:gd name="T83" fmla="*/ 2147483647 h 67"/>
              <a:gd name="T84" fmla="*/ 2147483647 w 212"/>
              <a:gd name="T85" fmla="*/ 2147483647 h 67"/>
              <a:gd name="T86" fmla="*/ 2147483647 w 212"/>
              <a:gd name="T87" fmla="*/ 2147483647 h 67"/>
              <a:gd name="T88" fmla="*/ 2147483647 w 212"/>
              <a:gd name="T89" fmla="*/ 2147483647 h 67"/>
              <a:gd name="T90" fmla="*/ 2147483647 w 212"/>
              <a:gd name="T91" fmla="*/ 2147483647 h 67"/>
              <a:gd name="T92" fmla="*/ 2147483647 w 212"/>
              <a:gd name="T93" fmla="*/ 2147483647 h 67"/>
              <a:gd name="T94" fmla="*/ 2147483647 w 212"/>
              <a:gd name="T95" fmla="*/ 2147483647 h 67"/>
              <a:gd name="T96" fmla="*/ 2147483647 w 212"/>
              <a:gd name="T97" fmla="*/ 2147483647 h 67"/>
              <a:gd name="T98" fmla="*/ 2147483647 w 212"/>
              <a:gd name="T99" fmla="*/ 2147483647 h 67"/>
              <a:gd name="T100" fmla="*/ 2147483647 w 212"/>
              <a:gd name="T101" fmla="*/ 2147483647 h 67"/>
              <a:gd name="T102" fmla="*/ 2147483647 w 212"/>
              <a:gd name="T103" fmla="*/ 2147483647 h 67"/>
              <a:gd name="T104" fmla="*/ 2147483647 w 212"/>
              <a:gd name="T105" fmla="*/ 2147483647 h 67"/>
              <a:gd name="T106" fmla="*/ 2147483647 w 212"/>
              <a:gd name="T107" fmla="*/ 2147483647 h 67"/>
              <a:gd name="T108" fmla="*/ 2147483647 w 212"/>
              <a:gd name="T109" fmla="*/ 2147483647 h 67"/>
              <a:gd name="T110" fmla="*/ 2147483647 w 212"/>
              <a:gd name="T111" fmla="*/ 2147483647 h 67"/>
              <a:gd name="T112" fmla="*/ 2147483647 w 212"/>
              <a:gd name="T113" fmla="*/ 2147483647 h 67"/>
              <a:gd name="T114" fmla="*/ 2147483647 w 212"/>
              <a:gd name="T115" fmla="*/ 2147483647 h 67"/>
              <a:gd name="T116" fmla="*/ 2147483647 w 212"/>
              <a:gd name="T117" fmla="*/ 2147483647 h 67"/>
              <a:gd name="T118" fmla="*/ 2147483647 w 212"/>
              <a:gd name="T119" fmla="*/ 2147483647 h 67"/>
              <a:gd name="T120" fmla="*/ 2147483647 w 212"/>
              <a:gd name="T121" fmla="*/ 0 h 6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12"/>
              <a:gd name="T184" fmla="*/ 0 h 67"/>
              <a:gd name="T185" fmla="*/ 212 w 212"/>
              <a:gd name="T186" fmla="*/ 67 h 6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12" h="67">
                <a:moveTo>
                  <a:pt x="190" y="0"/>
                </a:moveTo>
                <a:lnTo>
                  <a:pt x="188" y="0"/>
                </a:lnTo>
                <a:lnTo>
                  <a:pt x="181" y="2"/>
                </a:lnTo>
                <a:lnTo>
                  <a:pt x="172" y="4"/>
                </a:lnTo>
                <a:lnTo>
                  <a:pt x="161" y="5"/>
                </a:lnTo>
                <a:lnTo>
                  <a:pt x="149" y="6"/>
                </a:lnTo>
                <a:lnTo>
                  <a:pt x="137" y="7"/>
                </a:lnTo>
                <a:lnTo>
                  <a:pt x="127" y="8"/>
                </a:lnTo>
                <a:lnTo>
                  <a:pt x="119" y="7"/>
                </a:lnTo>
                <a:lnTo>
                  <a:pt x="111" y="6"/>
                </a:lnTo>
                <a:lnTo>
                  <a:pt x="101" y="5"/>
                </a:lnTo>
                <a:lnTo>
                  <a:pt x="92" y="4"/>
                </a:lnTo>
                <a:lnTo>
                  <a:pt x="82" y="4"/>
                </a:lnTo>
                <a:lnTo>
                  <a:pt x="71" y="4"/>
                </a:lnTo>
                <a:lnTo>
                  <a:pt x="63" y="4"/>
                </a:lnTo>
                <a:lnTo>
                  <a:pt x="55" y="5"/>
                </a:lnTo>
                <a:lnTo>
                  <a:pt x="51" y="7"/>
                </a:lnTo>
                <a:lnTo>
                  <a:pt x="45" y="10"/>
                </a:lnTo>
                <a:lnTo>
                  <a:pt x="38" y="11"/>
                </a:lnTo>
                <a:lnTo>
                  <a:pt x="30" y="12"/>
                </a:lnTo>
                <a:lnTo>
                  <a:pt x="22" y="13"/>
                </a:lnTo>
                <a:lnTo>
                  <a:pt x="15" y="14"/>
                </a:lnTo>
                <a:lnTo>
                  <a:pt x="11" y="18"/>
                </a:lnTo>
                <a:lnTo>
                  <a:pt x="13" y="22"/>
                </a:lnTo>
                <a:lnTo>
                  <a:pt x="18" y="29"/>
                </a:lnTo>
                <a:lnTo>
                  <a:pt x="24" y="36"/>
                </a:lnTo>
                <a:lnTo>
                  <a:pt x="23" y="42"/>
                </a:lnTo>
                <a:lnTo>
                  <a:pt x="17" y="46"/>
                </a:lnTo>
                <a:lnTo>
                  <a:pt x="10" y="50"/>
                </a:lnTo>
                <a:lnTo>
                  <a:pt x="3" y="55"/>
                </a:lnTo>
                <a:lnTo>
                  <a:pt x="0" y="57"/>
                </a:lnTo>
                <a:lnTo>
                  <a:pt x="0" y="61"/>
                </a:lnTo>
                <a:lnTo>
                  <a:pt x="8" y="65"/>
                </a:lnTo>
                <a:lnTo>
                  <a:pt x="21" y="67"/>
                </a:lnTo>
                <a:lnTo>
                  <a:pt x="33" y="67"/>
                </a:lnTo>
                <a:lnTo>
                  <a:pt x="46" y="66"/>
                </a:lnTo>
                <a:lnTo>
                  <a:pt x="59" y="63"/>
                </a:lnTo>
                <a:lnTo>
                  <a:pt x="71" y="59"/>
                </a:lnTo>
                <a:lnTo>
                  <a:pt x="83" y="56"/>
                </a:lnTo>
                <a:lnTo>
                  <a:pt x="94" y="52"/>
                </a:lnTo>
                <a:lnTo>
                  <a:pt x="104" y="50"/>
                </a:lnTo>
                <a:lnTo>
                  <a:pt x="113" y="49"/>
                </a:lnTo>
                <a:lnTo>
                  <a:pt x="121" y="49"/>
                </a:lnTo>
                <a:lnTo>
                  <a:pt x="130" y="48"/>
                </a:lnTo>
                <a:lnTo>
                  <a:pt x="138" y="48"/>
                </a:lnTo>
                <a:lnTo>
                  <a:pt x="146" y="48"/>
                </a:lnTo>
                <a:lnTo>
                  <a:pt x="155" y="46"/>
                </a:lnTo>
                <a:lnTo>
                  <a:pt x="165" y="45"/>
                </a:lnTo>
                <a:lnTo>
                  <a:pt x="175" y="43"/>
                </a:lnTo>
                <a:lnTo>
                  <a:pt x="185" y="41"/>
                </a:lnTo>
                <a:lnTo>
                  <a:pt x="193" y="38"/>
                </a:lnTo>
                <a:lnTo>
                  <a:pt x="200" y="36"/>
                </a:lnTo>
                <a:lnTo>
                  <a:pt x="205" y="34"/>
                </a:lnTo>
                <a:lnTo>
                  <a:pt x="208" y="30"/>
                </a:lnTo>
                <a:lnTo>
                  <a:pt x="211" y="27"/>
                </a:lnTo>
                <a:lnTo>
                  <a:pt x="212" y="23"/>
                </a:lnTo>
                <a:lnTo>
                  <a:pt x="211" y="19"/>
                </a:lnTo>
                <a:lnTo>
                  <a:pt x="207" y="10"/>
                </a:lnTo>
                <a:lnTo>
                  <a:pt x="203" y="4"/>
                </a:lnTo>
                <a:lnTo>
                  <a:pt x="197" y="2"/>
                </a:lnTo>
                <a:lnTo>
                  <a:pt x="19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0" name="Freeform 896"/>
          <p:cNvSpPr>
            <a:spLocks/>
          </p:cNvSpPr>
          <p:nvPr/>
        </p:nvSpPr>
        <p:spPr bwMode="auto">
          <a:xfrm>
            <a:off x="5872864" y="4661636"/>
            <a:ext cx="39310" cy="36039"/>
          </a:xfrm>
          <a:custGeom>
            <a:avLst/>
            <a:gdLst>
              <a:gd name="T0" fmla="*/ 2147483647 w 75"/>
              <a:gd name="T1" fmla="*/ 0 h 67"/>
              <a:gd name="T2" fmla="*/ 2147483647 w 75"/>
              <a:gd name="T3" fmla="*/ 2147483647 h 67"/>
              <a:gd name="T4" fmla="*/ 2147483647 w 75"/>
              <a:gd name="T5" fmla="*/ 2147483647 h 67"/>
              <a:gd name="T6" fmla="*/ 2147483647 w 75"/>
              <a:gd name="T7" fmla="*/ 2147483647 h 67"/>
              <a:gd name="T8" fmla="*/ 0 w 75"/>
              <a:gd name="T9" fmla="*/ 2147483647 h 67"/>
              <a:gd name="T10" fmla="*/ 2147483647 w 75"/>
              <a:gd name="T11" fmla="*/ 2147483647 h 67"/>
              <a:gd name="T12" fmla="*/ 2147483647 w 75"/>
              <a:gd name="T13" fmla="*/ 2147483647 h 67"/>
              <a:gd name="T14" fmla="*/ 2147483647 w 75"/>
              <a:gd name="T15" fmla="*/ 2147483647 h 67"/>
              <a:gd name="T16" fmla="*/ 2147483647 w 75"/>
              <a:gd name="T17" fmla="*/ 2147483647 h 67"/>
              <a:gd name="T18" fmla="*/ 2147483647 w 75"/>
              <a:gd name="T19" fmla="*/ 2147483647 h 67"/>
              <a:gd name="T20" fmla="*/ 2147483647 w 75"/>
              <a:gd name="T21" fmla="*/ 2147483647 h 67"/>
              <a:gd name="T22" fmla="*/ 2147483647 w 75"/>
              <a:gd name="T23" fmla="*/ 2147483647 h 67"/>
              <a:gd name="T24" fmla="*/ 2147483647 w 75"/>
              <a:gd name="T25" fmla="*/ 2147483647 h 67"/>
              <a:gd name="T26" fmla="*/ 2147483647 w 75"/>
              <a:gd name="T27" fmla="*/ 2147483647 h 67"/>
              <a:gd name="T28" fmla="*/ 2147483647 w 75"/>
              <a:gd name="T29" fmla="*/ 2147483647 h 67"/>
              <a:gd name="T30" fmla="*/ 2147483647 w 75"/>
              <a:gd name="T31" fmla="*/ 2147483647 h 67"/>
              <a:gd name="T32" fmla="*/ 2147483647 w 75"/>
              <a:gd name="T33" fmla="*/ 2147483647 h 67"/>
              <a:gd name="T34" fmla="*/ 2147483647 w 75"/>
              <a:gd name="T35" fmla="*/ 2147483647 h 67"/>
              <a:gd name="T36" fmla="*/ 2147483647 w 75"/>
              <a:gd name="T37" fmla="*/ 2147483647 h 67"/>
              <a:gd name="T38" fmla="*/ 2147483647 w 75"/>
              <a:gd name="T39" fmla="*/ 2147483647 h 67"/>
              <a:gd name="T40" fmla="*/ 2147483647 w 75"/>
              <a:gd name="T41" fmla="*/ 2147483647 h 67"/>
              <a:gd name="T42" fmla="*/ 2147483647 w 75"/>
              <a:gd name="T43" fmla="*/ 2147483647 h 67"/>
              <a:gd name="T44" fmla="*/ 2147483647 w 75"/>
              <a:gd name="T45" fmla="*/ 2147483647 h 67"/>
              <a:gd name="T46" fmla="*/ 2147483647 w 75"/>
              <a:gd name="T47" fmla="*/ 2147483647 h 67"/>
              <a:gd name="T48" fmla="*/ 2147483647 w 75"/>
              <a:gd name="T49" fmla="*/ 2147483647 h 67"/>
              <a:gd name="T50" fmla="*/ 2147483647 w 75"/>
              <a:gd name="T51" fmla="*/ 2147483647 h 67"/>
              <a:gd name="T52" fmla="*/ 2147483647 w 75"/>
              <a:gd name="T53" fmla="*/ 0 h 6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5"/>
              <a:gd name="T82" fmla="*/ 0 h 67"/>
              <a:gd name="T83" fmla="*/ 75 w 75"/>
              <a:gd name="T84" fmla="*/ 67 h 6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5" h="67">
                <a:moveTo>
                  <a:pt x="29" y="0"/>
                </a:moveTo>
                <a:lnTo>
                  <a:pt x="24" y="2"/>
                </a:lnTo>
                <a:lnTo>
                  <a:pt x="13" y="7"/>
                </a:lnTo>
                <a:lnTo>
                  <a:pt x="4" y="15"/>
                </a:lnTo>
                <a:lnTo>
                  <a:pt x="0" y="25"/>
                </a:lnTo>
                <a:lnTo>
                  <a:pt x="6" y="35"/>
                </a:lnTo>
                <a:lnTo>
                  <a:pt x="14" y="44"/>
                </a:lnTo>
                <a:lnTo>
                  <a:pt x="22" y="52"/>
                </a:lnTo>
                <a:lnTo>
                  <a:pt x="25" y="60"/>
                </a:lnTo>
                <a:lnTo>
                  <a:pt x="28" y="66"/>
                </a:lnTo>
                <a:lnTo>
                  <a:pt x="33" y="67"/>
                </a:lnTo>
                <a:lnTo>
                  <a:pt x="39" y="63"/>
                </a:lnTo>
                <a:lnTo>
                  <a:pt x="45" y="55"/>
                </a:lnTo>
                <a:lnTo>
                  <a:pt x="50" y="50"/>
                </a:lnTo>
                <a:lnTo>
                  <a:pt x="57" y="50"/>
                </a:lnTo>
                <a:lnTo>
                  <a:pt x="62" y="53"/>
                </a:lnTo>
                <a:lnTo>
                  <a:pt x="65" y="55"/>
                </a:lnTo>
                <a:lnTo>
                  <a:pt x="75" y="37"/>
                </a:lnTo>
                <a:lnTo>
                  <a:pt x="68" y="18"/>
                </a:lnTo>
                <a:lnTo>
                  <a:pt x="66" y="20"/>
                </a:lnTo>
                <a:lnTo>
                  <a:pt x="61" y="20"/>
                </a:lnTo>
                <a:lnTo>
                  <a:pt x="55" y="21"/>
                </a:lnTo>
                <a:lnTo>
                  <a:pt x="50" y="18"/>
                </a:lnTo>
                <a:lnTo>
                  <a:pt x="45" y="13"/>
                </a:lnTo>
                <a:lnTo>
                  <a:pt x="40" y="7"/>
                </a:lnTo>
                <a:lnTo>
                  <a:pt x="35" y="2"/>
                </a:lnTo>
                <a:lnTo>
                  <a:pt x="29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1" name="Freeform 897"/>
          <p:cNvSpPr>
            <a:spLocks/>
          </p:cNvSpPr>
          <p:nvPr/>
        </p:nvSpPr>
        <p:spPr bwMode="auto">
          <a:xfrm>
            <a:off x="5900486" y="4722795"/>
            <a:ext cx="39310" cy="21842"/>
          </a:xfrm>
          <a:custGeom>
            <a:avLst/>
            <a:gdLst>
              <a:gd name="T0" fmla="*/ 2147483647 w 75"/>
              <a:gd name="T1" fmla="*/ 2147483647 h 39"/>
              <a:gd name="T2" fmla="*/ 2147483647 w 75"/>
              <a:gd name="T3" fmla="*/ 2147483647 h 39"/>
              <a:gd name="T4" fmla="*/ 2147483647 w 75"/>
              <a:gd name="T5" fmla="*/ 2147483647 h 39"/>
              <a:gd name="T6" fmla="*/ 2147483647 w 75"/>
              <a:gd name="T7" fmla="*/ 2147483647 h 39"/>
              <a:gd name="T8" fmla="*/ 2147483647 w 75"/>
              <a:gd name="T9" fmla="*/ 2147483647 h 39"/>
              <a:gd name="T10" fmla="*/ 2147483647 w 75"/>
              <a:gd name="T11" fmla="*/ 2147483647 h 39"/>
              <a:gd name="T12" fmla="*/ 2147483647 w 75"/>
              <a:gd name="T13" fmla="*/ 2147483647 h 39"/>
              <a:gd name="T14" fmla="*/ 2147483647 w 75"/>
              <a:gd name="T15" fmla="*/ 2147483647 h 39"/>
              <a:gd name="T16" fmla="*/ 0 w 75"/>
              <a:gd name="T17" fmla="*/ 2147483647 h 39"/>
              <a:gd name="T18" fmla="*/ 2147483647 w 75"/>
              <a:gd name="T19" fmla="*/ 2147483647 h 39"/>
              <a:gd name="T20" fmla="*/ 2147483647 w 75"/>
              <a:gd name="T21" fmla="*/ 2147483647 h 39"/>
              <a:gd name="T22" fmla="*/ 2147483647 w 75"/>
              <a:gd name="T23" fmla="*/ 2147483647 h 39"/>
              <a:gd name="T24" fmla="*/ 2147483647 w 75"/>
              <a:gd name="T25" fmla="*/ 2147483647 h 39"/>
              <a:gd name="T26" fmla="*/ 2147483647 w 75"/>
              <a:gd name="T27" fmla="*/ 2147483647 h 39"/>
              <a:gd name="T28" fmla="*/ 2147483647 w 75"/>
              <a:gd name="T29" fmla="*/ 2147483647 h 39"/>
              <a:gd name="T30" fmla="*/ 2147483647 w 75"/>
              <a:gd name="T31" fmla="*/ 2147483647 h 39"/>
              <a:gd name="T32" fmla="*/ 2147483647 w 75"/>
              <a:gd name="T33" fmla="*/ 2147483647 h 39"/>
              <a:gd name="T34" fmla="*/ 2147483647 w 75"/>
              <a:gd name="T35" fmla="*/ 2147483647 h 39"/>
              <a:gd name="T36" fmla="*/ 2147483647 w 75"/>
              <a:gd name="T37" fmla="*/ 2147483647 h 39"/>
              <a:gd name="T38" fmla="*/ 2147483647 w 75"/>
              <a:gd name="T39" fmla="*/ 2147483647 h 39"/>
              <a:gd name="T40" fmla="*/ 2147483647 w 75"/>
              <a:gd name="T41" fmla="*/ 2147483647 h 39"/>
              <a:gd name="T42" fmla="*/ 2147483647 w 75"/>
              <a:gd name="T43" fmla="*/ 0 h 39"/>
              <a:gd name="T44" fmla="*/ 2147483647 w 75"/>
              <a:gd name="T45" fmla="*/ 2147483647 h 39"/>
              <a:gd name="T46" fmla="*/ 2147483647 w 75"/>
              <a:gd name="T47" fmla="*/ 2147483647 h 39"/>
              <a:gd name="T48" fmla="*/ 2147483647 w 75"/>
              <a:gd name="T49" fmla="*/ 2147483647 h 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5"/>
              <a:gd name="T76" fmla="*/ 0 h 39"/>
              <a:gd name="T77" fmla="*/ 75 w 75"/>
              <a:gd name="T78" fmla="*/ 39 h 3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5" h="39">
                <a:moveTo>
                  <a:pt x="39" y="4"/>
                </a:moveTo>
                <a:lnTo>
                  <a:pt x="38" y="5"/>
                </a:lnTo>
                <a:lnTo>
                  <a:pt x="33" y="7"/>
                </a:lnTo>
                <a:lnTo>
                  <a:pt x="26" y="11"/>
                </a:lnTo>
                <a:lnTo>
                  <a:pt x="19" y="15"/>
                </a:lnTo>
                <a:lnTo>
                  <a:pt x="12" y="20"/>
                </a:lnTo>
                <a:lnTo>
                  <a:pt x="5" y="26"/>
                </a:lnTo>
                <a:lnTo>
                  <a:pt x="1" y="29"/>
                </a:lnTo>
                <a:lnTo>
                  <a:pt x="0" y="32"/>
                </a:lnTo>
                <a:lnTo>
                  <a:pt x="2" y="35"/>
                </a:lnTo>
                <a:lnTo>
                  <a:pt x="9" y="37"/>
                </a:lnTo>
                <a:lnTo>
                  <a:pt x="18" y="38"/>
                </a:lnTo>
                <a:lnTo>
                  <a:pt x="30" y="39"/>
                </a:lnTo>
                <a:lnTo>
                  <a:pt x="41" y="39"/>
                </a:lnTo>
                <a:lnTo>
                  <a:pt x="53" y="39"/>
                </a:lnTo>
                <a:lnTo>
                  <a:pt x="62" y="39"/>
                </a:lnTo>
                <a:lnTo>
                  <a:pt x="68" y="39"/>
                </a:lnTo>
                <a:lnTo>
                  <a:pt x="73" y="34"/>
                </a:lnTo>
                <a:lnTo>
                  <a:pt x="75" y="21"/>
                </a:lnTo>
                <a:lnTo>
                  <a:pt x="73" y="9"/>
                </a:lnTo>
                <a:lnTo>
                  <a:pt x="68" y="3"/>
                </a:lnTo>
                <a:lnTo>
                  <a:pt x="60" y="0"/>
                </a:lnTo>
                <a:lnTo>
                  <a:pt x="52" y="1"/>
                </a:lnTo>
                <a:lnTo>
                  <a:pt x="45" y="3"/>
                </a:lnTo>
                <a:lnTo>
                  <a:pt x="39" y="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2" name="Freeform 898"/>
          <p:cNvSpPr>
            <a:spLocks/>
          </p:cNvSpPr>
          <p:nvPr/>
        </p:nvSpPr>
        <p:spPr bwMode="auto">
          <a:xfrm>
            <a:off x="5912174" y="4658359"/>
            <a:ext cx="111555" cy="78632"/>
          </a:xfrm>
          <a:custGeom>
            <a:avLst/>
            <a:gdLst>
              <a:gd name="T0" fmla="*/ 2147483647 w 209"/>
              <a:gd name="T1" fmla="*/ 2147483647 h 143"/>
              <a:gd name="T2" fmla="*/ 2147483647 w 209"/>
              <a:gd name="T3" fmla="*/ 2147483647 h 143"/>
              <a:gd name="T4" fmla="*/ 2147483647 w 209"/>
              <a:gd name="T5" fmla="*/ 2147483647 h 143"/>
              <a:gd name="T6" fmla="*/ 2147483647 w 209"/>
              <a:gd name="T7" fmla="*/ 2147483647 h 143"/>
              <a:gd name="T8" fmla="*/ 2147483647 w 209"/>
              <a:gd name="T9" fmla="*/ 2147483647 h 143"/>
              <a:gd name="T10" fmla="*/ 2147483647 w 209"/>
              <a:gd name="T11" fmla="*/ 2147483647 h 143"/>
              <a:gd name="T12" fmla="*/ 2147483647 w 209"/>
              <a:gd name="T13" fmla="*/ 2147483647 h 143"/>
              <a:gd name="T14" fmla="*/ 2147483647 w 209"/>
              <a:gd name="T15" fmla="*/ 2147483647 h 143"/>
              <a:gd name="T16" fmla="*/ 2147483647 w 209"/>
              <a:gd name="T17" fmla="*/ 2147483647 h 143"/>
              <a:gd name="T18" fmla="*/ 2147483647 w 209"/>
              <a:gd name="T19" fmla="*/ 2147483647 h 143"/>
              <a:gd name="T20" fmla="*/ 2147483647 w 209"/>
              <a:gd name="T21" fmla="*/ 2147483647 h 143"/>
              <a:gd name="T22" fmla="*/ 2147483647 w 209"/>
              <a:gd name="T23" fmla="*/ 2147483647 h 143"/>
              <a:gd name="T24" fmla="*/ 2147483647 w 209"/>
              <a:gd name="T25" fmla="*/ 2147483647 h 143"/>
              <a:gd name="T26" fmla="*/ 2147483647 w 209"/>
              <a:gd name="T27" fmla="*/ 2147483647 h 143"/>
              <a:gd name="T28" fmla="*/ 2147483647 w 209"/>
              <a:gd name="T29" fmla="*/ 2147483647 h 143"/>
              <a:gd name="T30" fmla="*/ 2147483647 w 209"/>
              <a:gd name="T31" fmla="*/ 2147483647 h 143"/>
              <a:gd name="T32" fmla="*/ 2147483647 w 209"/>
              <a:gd name="T33" fmla="*/ 2147483647 h 143"/>
              <a:gd name="T34" fmla="*/ 2147483647 w 209"/>
              <a:gd name="T35" fmla="*/ 2147483647 h 143"/>
              <a:gd name="T36" fmla="*/ 2147483647 w 209"/>
              <a:gd name="T37" fmla="*/ 2147483647 h 143"/>
              <a:gd name="T38" fmla="*/ 2147483647 w 209"/>
              <a:gd name="T39" fmla="*/ 2147483647 h 143"/>
              <a:gd name="T40" fmla="*/ 2147483647 w 209"/>
              <a:gd name="T41" fmla="*/ 2147483647 h 143"/>
              <a:gd name="T42" fmla="*/ 2147483647 w 209"/>
              <a:gd name="T43" fmla="*/ 2147483647 h 143"/>
              <a:gd name="T44" fmla="*/ 2147483647 w 209"/>
              <a:gd name="T45" fmla="*/ 2147483647 h 143"/>
              <a:gd name="T46" fmla="*/ 2147483647 w 209"/>
              <a:gd name="T47" fmla="*/ 2147483647 h 143"/>
              <a:gd name="T48" fmla="*/ 2147483647 w 209"/>
              <a:gd name="T49" fmla="*/ 2147483647 h 143"/>
              <a:gd name="T50" fmla="*/ 2147483647 w 209"/>
              <a:gd name="T51" fmla="*/ 2147483647 h 143"/>
              <a:gd name="T52" fmla="*/ 2147483647 w 209"/>
              <a:gd name="T53" fmla="*/ 2147483647 h 143"/>
              <a:gd name="T54" fmla="*/ 2147483647 w 209"/>
              <a:gd name="T55" fmla="*/ 2147483647 h 143"/>
              <a:gd name="T56" fmla="*/ 2147483647 w 209"/>
              <a:gd name="T57" fmla="*/ 2147483647 h 143"/>
              <a:gd name="T58" fmla="*/ 2147483647 w 209"/>
              <a:gd name="T59" fmla="*/ 2147483647 h 143"/>
              <a:gd name="T60" fmla="*/ 2147483647 w 209"/>
              <a:gd name="T61" fmla="*/ 2147483647 h 143"/>
              <a:gd name="T62" fmla="*/ 2147483647 w 209"/>
              <a:gd name="T63" fmla="*/ 2147483647 h 143"/>
              <a:gd name="T64" fmla="*/ 2147483647 w 209"/>
              <a:gd name="T65" fmla="*/ 2147483647 h 143"/>
              <a:gd name="T66" fmla="*/ 2147483647 w 209"/>
              <a:gd name="T67" fmla="*/ 2147483647 h 14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9"/>
              <a:gd name="T103" fmla="*/ 0 h 143"/>
              <a:gd name="T104" fmla="*/ 209 w 209"/>
              <a:gd name="T105" fmla="*/ 143 h 14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9" h="143">
                <a:moveTo>
                  <a:pt x="34" y="2"/>
                </a:moveTo>
                <a:lnTo>
                  <a:pt x="32" y="1"/>
                </a:lnTo>
                <a:lnTo>
                  <a:pt x="25" y="0"/>
                </a:lnTo>
                <a:lnTo>
                  <a:pt x="18" y="1"/>
                </a:lnTo>
                <a:lnTo>
                  <a:pt x="11" y="6"/>
                </a:lnTo>
                <a:lnTo>
                  <a:pt x="4" y="15"/>
                </a:lnTo>
                <a:lnTo>
                  <a:pt x="0" y="26"/>
                </a:lnTo>
                <a:lnTo>
                  <a:pt x="1" y="39"/>
                </a:lnTo>
                <a:lnTo>
                  <a:pt x="12" y="52"/>
                </a:lnTo>
                <a:lnTo>
                  <a:pt x="20" y="56"/>
                </a:lnTo>
                <a:lnTo>
                  <a:pt x="27" y="61"/>
                </a:lnTo>
                <a:lnTo>
                  <a:pt x="34" y="63"/>
                </a:lnTo>
                <a:lnTo>
                  <a:pt x="40" y="64"/>
                </a:lnTo>
                <a:lnTo>
                  <a:pt x="46" y="64"/>
                </a:lnTo>
                <a:lnTo>
                  <a:pt x="50" y="65"/>
                </a:lnTo>
                <a:lnTo>
                  <a:pt x="55" y="65"/>
                </a:lnTo>
                <a:lnTo>
                  <a:pt x="59" y="65"/>
                </a:lnTo>
                <a:lnTo>
                  <a:pt x="64" y="69"/>
                </a:lnTo>
                <a:lnTo>
                  <a:pt x="67" y="75"/>
                </a:lnTo>
                <a:lnTo>
                  <a:pt x="67" y="83"/>
                </a:lnTo>
                <a:lnTo>
                  <a:pt x="65" y="91"/>
                </a:lnTo>
                <a:lnTo>
                  <a:pt x="68" y="101"/>
                </a:lnTo>
                <a:lnTo>
                  <a:pt x="72" y="114"/>
                </a:lnTo>
                <a:lnTo>
                  <a:pt x="76" y="125"/>
                </a:lnTo>
                <a:lnTo>
                  <a:pt x="78" y="130"/>
                </a:lnTo>
                <a:lnTo>
                  <a:pt x="79" y="131"/>
                </a:lnTo>
                <a:lnTo>
                  <a:pt x="83" y="133"/>
                </a:lnTo>
                <a:lnTo>
                  <a:pt x="87" y="136"/>
                </a:lnTo>
                <a:lnTo>
                  <a:pt x="93" y="138"/>
                </a:lnTo>
                <a:lnTo>
                  <a:pt x="100" y="140"/>
                </a:lnTo>
                <a:lnTo>
                  <a:pt x="107" y="143"/>
                </a:lnTo>
                <a:lnTo>
                  <a:pt x="114" y="141"/>
                </a:lnTo>
                <a:lnTo>
                  <a:pt x="121" y="139"/>
                </a:lnTo>
                <a:lnTo>
                  <a:pt x="128" y="135"/>
                </a:lnTo>
                <a:lnTo>
                  <a:pt x="137" y="130"/>
                </a:lnTo>
                <a:lnTo>
                  <a:pt x="146" y="126"/>
                </a:lnTo>
                <a:lnTo>
                  <a:pt x="155" y="122"/>
                </a:lnTo>
                <a:lnTo>
                  <a:pt x="163" y="118"/>
                </a:lnTo>
                <a:lnTo>
                  <a:pt x="170" y="116"/>
                </a:lnTo>
                <a:lnTo>
                  <a:pt x="175" y="115"/>
                </a:lnTo>
                <a:lnTo>
                  <a:pt x="176" y="114"/>
                </a:lnTo>
                <a:lnTo>
                  <a:pt x="178" y="110"/>
                </a:lnTo>
                <a:lnTo>
                  <a:pt x="185" y="101"/>
                </a:lnTo>
                <a:lnTo>
                  <a:pt x="193" y="92"/>
                </a:lnTo>
                <a:lnTo>
                  <a:pt x="200" y="85"/>
                </a:lnTo>
                <a:lnTo>
                  <a:pt x="207" y="79"/>
                </a:lnTo>
                <a:lnTo>
                  <a:pt x="209" y="71"/>
                </a:lnTo>
                <a:lnTo>
                  <a:pt x="206" y="63"/>
                </a:lnTo>
                <a:lnTo>
                  <a:pt x="192" y="55"/>
                </a:lnTo>
                <a:lnTo>
                  <a:pt x="182" y="50"/>
                </a:lnTo>
                <a:lnTo>
                  <a:pt x="170" y="45"/>
                </a:lnTo>
                <a:lnTo>
                  <a:pt x="160" y="39"/>
                </a:lnTo>
                <a:lnTo>
                  <a:pt x="148" y="32"/>
                </a:lnTo>
                <a:lnTo>
                  <a:pt x="139" y="25"/>
                </a:lnTo>
                <a:lnTo>
                  <a:pt x="130" y="21"/>
                </a:lnTo>
                <a:lnTo>
                  <a:pt x="123" y="16"/>
                </a:lnTo>
                <a:lnTo>
                  <a:pt x="120" y="15"/>
                </a:lnTo>
                <a:lnTo>
                  <a:pt x="116" y="15"/>
                </a:lnTo>
                <a:lnTo>
                  <a:pt x="110" y="15"/>
                </a:lnTo>
                <a:lnTo>
                  <a:pt x="102" y="15"/>
                </a:lnTo>
                <a:lnTo>
                  <a:pt x="95" y="16"/>
                </a:lnTo>
                <a:lnTo>
                  <a:pt x="87" y="17"/>
                </a:lnTo>
                <a:lnTo>
                  <a:pt x="79" y="18"/>
                </a:lnTo>
                <a:lnTo>
                  <a:pt x="71" y="18"/>
                </a:lnTo>
                <a:lnTo>
                  <a:pt x="65" y="19"/>
                </a:lnTo>
                <a:lnTo>
                  <a:pt x="54" y="19"/>
                </a:lnTo>
                <a:lnTo>
                  <a:pt x="46" y="15"/>
                </a:lnTo>
                <a:lnTo>
                  <a:pt x="40" y="9"/>
                </a:lnTo>
                <a:lnTo>
                  <a:pt x="34" y="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3" name="Freeform 899"/>
          <p:cNvSpPr>
            <a:spLocks/>
          </p:cNvSpPr>
          <p:nvPr/>
        </p:nvSpPr>
        <p:spPr bwMode="auto">
          <a:xfrm>
            <a:off x="5684812" y="4540411"/>
            <a:ext cx="110494" cy="80816"/>
          </a:xfrm>
          <a:custGeom>
            <a:avLst/>
            <a:gdLst>
              <a:gd name="T0" fmla="*/ 2147483647 w 209"/>
              <a:gd name="T1" fmla="*/ 2147483647 h 149"/>
              <a:gd name="T2" fmla="*/ 2147483647 w 209"/>
              <a:gd name="T3" fmla="*/ 2147483647 h 149"/>
              <a:gd name="T4" fmla="*/ 2147483647 w 209"/>
              <a:gd name="T5" fmla="*/ 2147483647 h 149"/>
              <a:gd name="T6" fmla="*/ 2147483647 w 209"/>
              <a:gd name="T7" fmla="*/ 2147483647 h 149"/>
              <a:gd name="T8" fmla="*/ 2147483647 w 209"/>
              <a:gd name="T9" fmla="*/ 2147483647 h 149"/>
              <a:gd name="T10" fmla="*/ 2147483647 w 209"/>
              <a:gd name="T11" fmla="*/ 2147483647 h 149"/>
              <a:gd name="T12" fmla="*/ 2147483647 w 209"/>
              <a:gd name="T13" fmla="*/ 2147483647 h 149"/>
              <a:gd name="T14" fmla="*/ 2147483647 w 209"/>
              <a:gd name="T15" fmla="*/ 2147483647 h 149"/>
              <a:gd name="T16" fmla="*/ 0 w 209"/>
              <a:gd name="T17" fmla="*/ 2147483647 h 149"/>
              <a:gd name="T18" fmla="*/ 2147483647 w 209"/>
              <a:gd name="T19" fmla="*/ 2147483647 h 149"/>
              <a:gd name="T20" fmla="*/ 2147483647 w 209"/>
              <a:gd name="T21" fmla="*/ 2147483647 h 149"/>
              <a:gd name="T22" fmla="*/ 2147483647 w 209"/>
              <a:gd name="T23" fmla="*/ 2147483647 h 149"/>
              <a:gd name="T24" fmla="*/ 2147483647 w 209"/>
              <a:gd name="T25" fmla="*/ 2147483647 h 149"/>
              <a:gd name="T26" fmla="*/ 2147483647 w 209"/>
              <a:gd name="T27" fmla="*/ 2147483647 h 149"/>
              <a:gd name="T28" fmla="*/ 2147483647 w 209"/>
              <a:gd name="T29" fmla="*/ 2147483647 h 149"/>
              <a:gd name="T30" fmla="*/ 2147483647 w 209"/>
              <a:gd name="T31" fmla="*/ 2147483647 h 149"/>
              <a:gd name="T32" fmla="*/ 2147483647 w 209"/>
              <a:gd name="T33" fmla="*/ 2147483647 h 149"/>
              <a:gd name="T34" fmla="*/ 2147483647 w 209"/>
              <a:gd name="T35" fmla="*/ 2147483647 h 149"/>
              <a:gd name="T36" fmla="*/ 2147483647 w 209"/>
              <a:gd name="T37" fmla="*/ 2147483647 h 149"/>
              <a:gd name="T38" fmla="*/ 2147483647 w 209"/>
              <a:gd name="T39" fmla="*/ 2147483647 h 149"/>
              <a:gd name="T40" fmla="*/ 2147483647 w 209"/>
              <a:gd name="T41" fmla="*/ 2147483647 h 149"/>
              <a:gd name="T42" fmla="*/ 2147483647 w 209"/>
              <a:gd name="T43" fmla="*/ 2147483647 h 149"/>
              <a:gd name="T44" fmla="*/ 2147483647 w 209"/>
              <a:gd name="T45" fmla="*/ 2147483647 h 149"/>
              <a:gd name="T46" fmla="*/ 2147483647 w 209"/>
              <a:gd name="T47" fmla="*/ 2147483647 h 149"/>
              <a:gd name="T48" fmla="*/ 2147483647 w 209"/>
              <a:gd name="T49" fmla="*/ 2147483647 h 149"/>
              <a:gd name="T50" fmla="*/ 2147483647 w 209"/>
              <a:gd name="T51" fmla="*/ 2147483647 h 149"/>
              <a:gd name="T52" fmla="*/ 2147483647 w 209"/>
              <a:gd name="T53" fmla="*/ 2147483647 h 149"/>
              <a:gd name="T54" fmla="*/ 2147483647 w 209"/>
              <a:gd name="T55" fmla="*/ 2147483647 h 149"/>
              <a:gd name="T56" fmla="*/ 2147483647 w 209"/>
              <a:gd name="T57" fmla="*/ 2147483647 h 149"/>
              <a:gd name="T58" fmla="*/ 2147483647 w 209"/>
              <a:gd name="T59" fmla="*/ 2147483647 h 149"/>
              <a:gd name="T60" fmla="*/ 2147483647 w 209"/>
              <a:gd name="T61" fmla="*/ 2147483647 h 149"/>
              <a:gd name="T62" fmla="*/ 2147483647 w 209"/>
              <a:gd name="T63" fmla="*/ 2147483647 h 149"/>
              <a:gd name="T64" fmla="*/ 2147483647 w 209"/>
              <a:gd name="T65" fmla="*/ 2147483647 h 149"/>
              <a:gd name="T66" fmla="*/ 2147483647 w 209"/>
              <a:gd name="T67" fmla="*/ 2147483647 h 149"/>
              <a:gd name="T68" fmla="*/ 2147483647 w 209"/>
              <a:gd name="T69" fmla="*/ 2147483647 h 149"/>
              <a:gd name="T70" fmla="*/ 2147483647 w 209"/>
              <a:gd name="T71" fmla="*/ 2147483647 h 149"/>
              <a:gd name="T72" fmla="*/ 2147483647 w 209"/>
              <a:gd name="T73" fmla="*/ 2147483647 h 149"/>
              <a:gd name="T74" fmla="*/ 2147483647 w 209"/>
              <a:gd name="T75" fmla="*/ 2147483647 h 149"/>
              <a:gd name="T76" fmla="*/ 2147483647 w 209"/>
              <a:gd name="T77" fmla="*/ 2147483647 h 149"/>
              <a:gd name="T78" fmla="*/ 2147483647 w 209"/>
              <a:gd name="T79" fmla="*/ 0 h 14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9"/>
              <a:gd name="T121" fmla="*/ 0 h 149"/>
              <a:gd name="T122" fmla="*/ 209 w 209"/>
              <a:gd name="T123" fmla="*/ 149 h 14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9" h="149">
                <a:moveTo>
                  <a:pt x="103" y="0"/>
                </a:moveTo>
                <a:lnTo>
                  <a:pt x="100" y="1"/>
                </a:lnTo>
                <a:lnTo>
                  <a:pt x="97" y="5"/>
                </a:lnTo>
                <a:lnTo>
                  <a:pt x="92" y="10"/>
                </a:lnTo>
                <a:lnTo>
                  <a:pt x="90" y="13"/>
                </a:lnTo>
                <a:lnTo>
                  <a:pt x="87" y="20"/>
                </a:lnTo>
                <a:lnTo>
                  <a:pt x="81" y="28"/>
                </a:lnTo>
                <a:lnTo>
                  <a:pt x="74" y="36"/>
                </a:lnTo>
                <a:lnTo>
                  <a:pt x="67" y="39"/>
                </a:lnTo>
                <a:lnTo>
                  <a:pt x="60" y="41"/>
                </a:lnTo>
                <a:lnTo>
                  <a:pt x="51" y="43"/>
                </a:lnTo>
                <a:lnTo>
                  <a:pt x="40" y="46"/>
                </a:lnTo>
                <a:lnTo>
                  <a:pt x="29" y="50"/>
                </a:lnTo>
                <a:lnTo>
                  <a:pt x="19" y="53"/>
                </a:lnTo>
                <a:lnTo>
                  <a:pt x="9" y="58"/>
                </a:lnTo>
                <a:lnTo>
                  <a:pt x="2" y="63"/>
                </a:lnTo>
                <a:lnTo>
                  <a:pt x="0" y="66"/>
                </a:lnTo>
                <a:lnTo>
                  <a:pt x="0" y="73"/>
                </a:lnTo>
                <a:lnTo>
                  <a:pt x="2" y="76"/>
                </a:lnTo>
                <a:lnTo>
                  <a:pt x="7" y="80"/>
                </a:lnTo>
                <a:lnTo>
                  <a:pt x="14" y="81"/>
                </a:lnTo>
                <a:lnTo>
                  <a:pt x="19" y="83"/>
                </a:lnTo>
                <a:lnTo>
                  <a:pt x="24" y="90"/>
                </a:lnTo>
                <a:lnTo>
                  <a:pt x="31" y="99"/>
                </a:lnTo>
                <a:lnTo>
                  <a:pt x="38" y="110"/>
                </a:lnTo>
                <a:lnTo>
                  <a:pt x="46" y="121"/>
                </a:lnTo>
                <a:lnTo>
                  <a:pt x="54" y="132"/>
                </a:lnTo>
                <a:lnTo>
                  <a:pt x="62" y="139"/>
                </a:lnTo>
                <a:lnTo>
                  <a:pt x="69" y="143"/>
                </a:lnTo>
                <a:lnTo>
                  <a:pt x="76" y="143"/>
                </a:lnTo>
                <a:lnTo>
                  <a:pt x="84" y="142"/>
                </a:lnTo>
                <a:lnTo>
                  <a:pt x="91" y="140"/>
                </a:lnTo>
                <a:lnTo>
                  <a:pt x="99" y="136"/>
                </a:lnTo>
                <a:lnTo>
                  <a:pt x="107" y="133"/>
                </a:lnTo>
                <a:lnTo>
                  <a:pt x="113" y="130"/>
                </a:lnTo>
                <a:lnTo>
                  <a:pt x="119" y="129"/>
                </a:lnTo>
                <a:lnTo>
                  <a:pt x="123" y="130"/>
                </a:lnTo>
                <a:lnTo>
                  <a:pt x="129" y="135"/>
                </a:lnTo>
                <a:lnTo>
                  <a:pt x="133" y="140"/>
                </a:lnTo>
                <a:lnTo>
                  <a:pt x="135" y="142"/>
                </a:lnTo>
                <a:lnTo>
                  <a:pt x="139" y="143"/>
                </a:lnTo>
                <a:lnTo>
                  <a:pt x="145" y="142"/>
                </a:lnTo>
                <a:lnTo>
                  <a:pt x="150" y="142"/>
                </a:lnTo>
                <a:lnTo>
                  <a:pt x="154" y="143"/>
                </a:lnTo>
                <a:lnTo>
                  <a:pt x="158" y="147"/>
                </a:lnTo>
                <a:lnTo>
                  <a:pt x="161" y="148"/>
                </a:lnTo>
                <a:lnTo>
                  <a:pt x="166" y="149"/>
                </a:lnTo>
                <a:lnTo>
                  <a:pt x="173" y="149"/>
                </a:lnTo>
                <a:lnTo>
                  <a:pt x="180" y="149"/>
                </a:lnTo>
                <a:lnTo>
                  <a:pt x="188" y="148"/>
                </a:lnTo>
                <a:lnTo>
                  <a:pt x="195" y="145"/>
                </a:lnTo>
                <a:lnTo>
                  <a:pt x="201" y="143"/>
                </a:lnTo>
                <a:lnTo>
                  <a:pt x="205" y="140"/>
                </a:lnTo>
                <a:lnTo>
                  <a:pt x="209" y="132"/>
                </a:lnTo>
                <a:lnTo>
                  <a:pt x="209" y="122"/>
                </a:lnTo>
                <a:lnTo>
                  <a:pt x="207" y="115"/>
                </a:lnTo>
                <a:lnTo>
                  <a:pt x="205" y="109"/>
                </a:lnTo>
                <a:lnTo>
                  <a:pt x="202" y="103"/>
                </a:lnTo>
                <a:lnTo>
                  <a:pt x="198" y="97"/>
                </a:lnTo>
                <a:lnTo>
                  <a:pt x="195" y="89"/>
                </a:lnTo>
                <a:lnTo>
                  <a:pt x="191" y="79"/>
                </a:lnTo>
                <a:lnTo>
                  <a:pt x="186" y="72"/>
                </a:lnTo>
                <a:lnTo>
                  <a:pt x="180" y="69"/>
                </a:lnTo>
                <a:lnTo>
                  <a:pt x="174" y="72"/>
                </a:lnTo>
                <a:lnTo>
                  <a:pt x="168" y="74"/>
                </a:lnTo>
                <a:lnTo>
                  <a:pt x="161" y="73"/>
                </a:lnTo>
                <a:lnTo>
                  <a:pt x="153" y="65"/>
                </a:lnTo>
                <a:lnTo>
                  <a:pt x="146" y="53"/>
                </a:lnTo>
                <a:lnTo>
                  <a:pt x="143" y="43"/>
                </a:lnTo>
                <a:lnTo>
                  <a:pt x="141" y="35"/>
                </a:lnTo>
                <a:lnTo>
                  <a:pt x="136" y="30"/>
                </a:lnTo>
                <a:lnTo>
                  <a:pt x="130" y="29"/>
                </a:lnTo>
                <a:lnTo>
                  <a:pt x="123" y="31"/>
                </a:lnTo>
                <a:lnTo>
                  <a:pt x="119" y="34"/>
                </a:lnTo>
                <a:lnTo>
                  <a:pt x="114" y="30"/>
                </a:lnTo>
                <a:lnTo>
                  <a:pt x="113" y="23"/>
                </a:lnTo>
                <a:lnTo>
                  <a:pt x="115" y="13"/>
                </a:lnTo>
                <a:lnTo>
                  <a:pt x="115" y="4"/>
                </a:lnTo>
                <a:lnTo>
                  <a:pt x="111" y="0"/>
                </a:lnTo>
                <a:lnTo>
                  <a:pt x="105" y="0"/>
                </a:lnTo>
                <a:lnTo>
                  <a:pt x="103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4" name="Freeform 900"/>
          <p:cNvSpPr>
            <a:spLocks/>
          </p:cNvSpPr>
          <p:nvPr/>
        </p:nvSpPr>
        <p:spPr bwMode="auto">
          <a:xfrm>
            <a:off x="5431953" y="4479254"/>
            <a:ext cx="50997" cy="64435"/>
          </a:xfrm>
          <a:custGeom>
            <a:avLst/>
            <a:gdLst>
              <a:gd name="T0" fmla="*/ 2147483647 w 94"/>
              <a:gd name="T1" fmla="*/ 2147483647 h 118"/>
              <a:gd name="T2" fmla="*/ 2147483647 w 94"/>
              <a:gd name="T3" fmla="*/ 2147483647 h 118"/>
              <a:gd name="T4" fmla="*/ 2147483647 w 94"/>
              <a:gd name="T5" fmla="*/ 2147483647 h 118"/>
              <a:gd name="T6" fmla="*/ 2147483647 w 94"/>
              <a:gd name="T7" fmla="*/ 2147483647 h 118"/>
              <a:gd name="T8" fmla="*/ 2147483647 w 94"/>
              <a:gd name="T9" fmla="*/ 2147483647 h 118"/>
              <a:gd name="T10" fmla="*/ 2147483647 w 94"/>
              <a:gd name="T11" fmla="*/ 2147483647 h 118"/>
              <a:gd name="T12" fmla="*/ 2147483647 w 94"/>
              <a:gd name="T13" fmla="*/ 2147483647 h 118"/>
              <a:gd name="T14" fmla="*/ 2147483647 w 94"/>
              <a:gd name="T15" fmla="*/ 2147483647 h 118"/>
              <a:gd name="T16" fmla="*/ 2147483647 w 94"/>
              <a:gd name="T17" fmla="*/ 2147483647 h 118"/>
              <a:gd name="T18" fmla="*/ 2147483647 w 94"/>
              <a:gd name="T19" fmla="*/ 2147483647 h 118"/>
              <a:gd name="T20" fmla="*/ 2147483647 w 94"/>
              <a:gd name="T21" fmla="*/ 2147483647 h 118"/>
              <a:gd name="T22" fmla="*/ 0 w 94"/>
              <a:gd name="T23" fmla="*/ 2147483647 h 118"/>
              <a:gd name="T24" fmla="*/ 0 w 94"/>
              <a:gd name="T25" fmla="*/ 2147483647 h 118"/>
              <a:gd name="T26" fmla="*/ 2147483647 w 94"/>
              <a:gd name="T27" fmla="*/ 2147483647 h 118"/>
              <a:gd name="T28" fmla="*/ 2147483647 w 94"/>
              <a:gd name="T29" fmla="*/ 2147483647 h 118"/>
              <a:gd name="T30" fmla="*/ 2147483647 w 94"/>
              <a:gd name="T31" fmla="*/ 2147483647 h 118"/>
              <a:gd name="T32" fmla="*/ 2147483647 w 94"/>
              <a:gd name="T33" fmla="*/ 2147483647 h 118"/>
              <a:gd name="T34" fmla="*/ 2147483647 w 94"/>
              <a:gd name="T35" fmla="*/ 2147483647 h 118"/>
              <a:gd name="T36" fmla="*/ 2147483647 w 94"/>
              <a:gd name="T37" fmla="*/ 2147483647 h 118"/>
              <a:gd name="T38" fmla="*/ 2147483647 w 94"/>
              <a:gd name="T39" fmla="*/ 2147483647 h 118"/>
              <a:gd name="T40" fmla="*/ 2147483647 w 94"/>
              <a:gd name="T41" fmla="*/ 2147483647 h 118"/>
              <a:gd name="T42" fmla="*/ 2147483647 w 94"/>
              <a:gd name="T43" fmla="*/ 2147483647 h 118"/>
              <a:gd name="T44" fmla="*/ 2147483647 w 94"/>
              <a:gd name="T45" fmla="*/ 2147483647 h 118"/>
              <a:gd name="T46" fmla="*/ 2147483647 w 94"/>
              <a:gd name="T47" fmla="*/ 2147483647 h 118"/>
              <a:gd name="T48" fmla="*/ 2147483647 w 94"/>
              <a:gd name="T49" fmla="*/ 2147483647 h 118"/>
              <a:gd name="T50" fmla="*/ 2147483647 w 94"/>
              <a:gd name="T51" fmla="*/ 2147483647 h 118"/>
              <a:gd name="T52" fmla="*/ 2147483647 w 94"/>
              <a:gd name="T53" fmla="*/ 2147483647 h 118"/>
              <a:gd name="T54" fmla="*/ 2147483647 w 94"/>
              <a:gd name="T55" fmla="*/ 2147483647 h 118"/>
              <a:gd name="T56" fmla="*/ 2147483647 w 94"/>
              <a:gd name="T57" fmla="*/ 2147483647 h 118"/>
              <a:gd name="T58" fmla="*/ 2147483647 w 94"/>
              <a:gd name="T59" fmla="*/ 0 h 118"/>
              <a:gd name="T60" fmla="*/ 2147483647 w 94"/>
              <a:gd name="T61" fmla="*/ 0 h 118"/>
              <a:gd name="T62" fmla="*/ 2147483647 w 94"/>
              <a:gd name="T63" fmla="*/ 2147483647 h 118"/>
              <a:gd name="T64" fmla="*/ 2147483647 w 94"/>
              <a:gd name="T65" fmla="*/ 2147483647 h 11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4"/>
              <a:gd name="T100" fmla="*/ 0 h 118"/>
              <a:gd name="T101" fmla="*/ 94 w 94"/>
              <a:gd name="T102" fmla="*/ 118 h 11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4" h="118">
                <a:moveTo>
                  <a:pt x="74" y="9"/>
                </a:moveTo>
                <a:lnTo>
                  <a:pt x="74" y="11"/>
                </a:lnTo>
                <a:lnTo>
                  <a:pt x="73" y="17"/>
                </a:lnTo>
                <a:lnTo>
                  <a:pt x="66" y="27"/>
                </a:lnTo>
                <a:lnTo>
                  <a:pt x="51" y="40"/>
                </a:lnTo>
                <a:lnTo>
                  <a:pt x="41" y="48"/>
                </a:lnTo>
                <a:lnTo>
                  <a:pt x="32" y="56"/>
                </a:lnTo>
                <a:lnTo>
                  <a:pt x="23" y="64"/>
                </a:lnTo>
                <a:lnTo>
                  <a:pt x="15" y="72"/>
                </a:lnTo>
                <a:lnTo>
                  <a:pt x="8" y="81"/>
                </a:lnTo>
                <a:lnTo>
                  <a:pt x="3" y="89"/>
                </a:lnTo>
                <a:lnTo>
                  <a:pt x="0" y="97"/>
                </a:lnTo>
                <a:lnTo>
                  <a:pt x="0" y="104"/>
                </a:lnTo>
                <a:lnTo>
                  <a:pt x="4" y="113"/>
                </a:lnTo>
                <a:lnTo>
                  <a:pt x="12" y="118"/>
                </a:lnTo>
                <a:lnTo>
                  <a:pt x="21" y="116"/>
                </a:lnTo>
                <a:lnTo>
                  <a:pt x="28" y="109"/>
                </a:lnTo>
                <a:lnTo>
                  <a:pt x="35" y="99"/>
                </a:lnTo>
                <a:lnTo>
                  <a:pt x="42" y="86"/>
                </a:lnTo>
                <a:lnTo>
                  <a:pt x="51" y="77"/>
                </a:lnTo>
                <a:lnTo>
                  <a:pt x="62" y="71"/>
                </a:lnTo>
                <a:lnTo>
                  <a:pt x="71" y="67"/>
                </a:lnTo>
                <a:lnTo>
                  <a:pt x="79" y="61"/>
                </a:lnTo>
                <a:lnTo>
                  <a:pt x="85" y="51"/>
                </a:lnTo>
                <a:lnTo>
                  <a:pt x="89" y="42"/>
                </a:lnTo>
                <a:lnTo>
                  <a:pt x="93" y="32"/>
                </a:lnTo>
                <a:lnTo>
                  <a:pt x="94" y="21"/>
                </a:lnTo>
                <a:lnTo>
                  <a:pt x="94" y="13"/>
                </a:lnTo>
                <a:lnTo>
                  <a:pt x="94" y="6"/>
                </a:lnTo>
                <a:lnTo>
                  <a:pt x="91" y="0"/>
                </a:lnTo>
                <a:lnTo>
                  <a:pt x="85" y="0"/>
                </a:lnTo>
                <a:lnTo>
                  <a:pt x="78" y="3"/>
                </a:lnTo>
                <a:lnTo>
                  <a:pt x="74" y="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5" name="Freeform 901"/>
          <p:cNvSpPr>
            <a:spLocks/>
          </p:cNvSpPr>
          <p:nvPr/>
        </p:nvSpPr>
        <p:spPr bwMode="auto">
          <a:xfrm>
            <a:off x="5495698" y="4454135"/>
            <a:ext cx="94555" cy="73172"/>
          </a:xfrm>
          <a:custGeom>
            <a:avLst/>
            <a:gdLst>
              <a:gd name="T0" fmla="*/ 2147483647 w 179"/>
              <a:gd name="T1" fmla="*/ 2147483647 h 133"/>
              <a:gd name="T2" fmla="*/ 2147483647 w 179"/>
              <a:gd name="T3" fmla="*/ 2147483647 h 133"/>
              <a:gd name="T4" fmla="*/ 2147483647 w 179"/>
              <a:gd name="T5" fmla="*/ 2147483647 h 133"/>
              <a:gd name="T6" fmla="*/ 2147483647 w 179"/>
              <a:gd name="T7" fmla="*/ 2147483647 h 133"/>
              <a:gd name="T8" fmla="*/ 2147483647 w 179"/>
              <a:gd name="T9" fmla="*/ 2147483647 h 133"/>
              <a:gd name="T10" fmla="*/ 2147483647 w 179"/>
              <a:gd name="T11" fmla="*/ 2147483647 h 133"/>
              <a:gd name="T12" fmla="*/ 2147483647 w 179"/>
              <a:gd name="T13" fmla="*/ 2147483647 h 133"/>
              <a:gd name="T14" fmla="*/ 2147483647 w 179"/>
              <a:gd name="T15" fmla="*/ 2147483647 h 133"/>
              <a:gd name="T16" fmla="*/ 2147483647 w 179"/>
              <a:gd name="T17" fmla="*/ 0 h 133"/>
              <a:gd name="T18" fmla="*/ 2147483647 w 179"/>
              <a:gd name="T19" fmla="*/ 2147483647 h 133"/>
              <a:gd name="T20" fmla="*/ 2147483647 w 179"/>
              <a:gd name="T21" fmla="*/ 2147483647 h 133"/>
              <a:gd name="T22" fmla="*/ 2147483647 w 179"/>
              <a:gd name="T23" fmla="*/ 2147483647 h 133"/>
              <a:gd name="T24" fmla="*/ 2147483647 w 179"/>
              <a:gd name="T25" fmla="*/ 2147483647 h 133"/>
              <a:gd name="T26" fmla="*/ 2147483647 w 179"/>
              <a:gd name="T27" fmla="*/ 2147483647 h 133"/>
              <a:gd name="T28" fmla="*/ 2147483647 w 179"/>
              <a:gd name="T29" fmla="*/ 2147483647 h 133"/>
              <a:gd name="T30" fmla="*/ 2147483647 w 179"/>
              <a:gd name="T31" fmla="*/ 2147483647 h 133"/>
              <a:gd name="T32" fmla="*/ 2147483647 w 179"/>
              <a:gd name="T33" fmla="*/ 2147483647 h 133"/>
              <a:gd name="T34" fmla="*/ 0 w 179"/>
              <a:gd name="T35" fmla="*/ 2147483647 h 133"/>
              <a:gd name="T36" fmla="*/ 2147483647 w 179"/>
              <a:gd name="T37" fmla="*/ 2147483647 h 133"/>
              <a:gd name="T38" fmla="*/ 2147483647 w 179"/>
              <a:gd name="T39" fmla="*/ 2147483647 h 133"/>
              <a:gd name="T40" fmla="*/ 2147483647 w 179"/>
              <a:gd name="T41" fmla="*/ 2147483647 h 133"/>
              <a:gd name="T42" fmla="*/ 2147483647 w 179"/>
              <a:gd name="T43" fmla="*/ 2147483647 h 133"/>
              <a:gd name="T44" fmla="*/ 2147483647 w 179"/>
              <a:gd name="T45" fmla="*/ 2147483647 h 133"/>
              <a:gd name="T46" fmla="*/ 2147483647 w 179"/>
              <a:gd name="T47" fmla="*/ 2147483647 h 133"/>
              <a:gd name="T48" fmla="*/ 2147483647 w 179"/>
              <a:gd name="T49" fmla="*/ 2147483647 h 133"/>
              <a:gd name="T50" fmla="*/ 2147483647 w 179"/>
              <a:gd name="T51" fmla="*/ 2147483647 h 133"/>
              <a:gd name="T52" fmla="*/ 2147483647 w 179"/>
              <a:gd name="T53" fmla="*/ 2147483647 h 133"/>
              <a:gd name="T54" fmla="*/ 2147483647 w 179"/>
              <a:gd name="T55" fmla="*/ 2147483647 h 133"/>
              <a:gd name="T56" fmla="*/ 2147483647 w 179"/>
              <a:gd name="T57" fmla="*/ 2147483647 h 133"/>
              <a:gd name="T58" fmla="*/ 2147483647 w 179"/>
              <a:gd name="T59" fmla="*/ 2147483647 h 133"/>
              <a:gd name="T60" fmla="*/ 2147483647 w 179"/>
              <a:gd name="T61" fmla="*/ 2147483647 h 133"/>
              <a:gd name="T62" fmla="*/ 2147483647 w 179"/>
              <a:gd name="T63" fmla="*/ 2147483647 h 133"/>
              <a:gd name="T64" fmla="*/ 2147483647 w 179"/>
              <a:gd name="T65" fmla="*/ 2147483647 h 133"/>
              <a:gd name="T66" fmla="*/ 2147483647 w 179"/>
              <a:gd name="T67" fmla="*/ 2147483647 h 133"/>
              <a:gd name="T68" fmla="*/ 2147483647 w 179"/>
              <a:gd name="T69" fmla="*/ 2147483647 h 133"/>
              <a:gd name="T70" fmla="*/ 2147483647 w 179"/>
              <a:gd name="T71" fmla="*/ 2147483647 h 1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79"/>
              <a:gd name="T109" fmla="*/ 0 h 133"/>
              <a:gd name="T110" fmla="*/ 179 w 179"/>
              <a:gd name="T111" fmla="*/ 133 h 13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79" h="133">
                <a:moveTo>
                  <a:pt x="164" y="65"/>
                </a:moveTo>
                <a:lnTo>
                  <a:pt x="166" y="63"/>
                </a:lnTo>
                <a:lnTo>
                  <a:pt x="171" y="58"/>
                </a:lnTo>
                <a:lnTo>
                  <a:pt x="175" y="49"/>
                </a:lnTo>
                <a:lnTo>
                  <a:pt x="179" y="39"/>
                </a:lnTo>
                <a:lnTo>
                  <a:pt x="179" y="28"/>
                </a:lnTo>
                <a:lnTo>
                  <a:pt x="176" y="20"/>
                </a:lnTo>
                <a:lnTo>
                  <a:pt x="171" y="15"/>
                </a:lnTo>
                <a:lnTo>
                  <a:pt x="158" y="11"/>
                </a:lnTo>
                <a:lnTo>
                  <a:pt x="150" y="10"/>
                </a:lnTo>
                <a:lnTo>
                  <a:pt x="143" y="9"/>
                </a:lnTo>
                <a:lnTo>
                  <a:pt x="136" y="9"/>
                </a:lnTo>
                <a:lnTo>
                  <a:pt x="130" y="8"/>
                </a:lnTo>
                <a:lnTo>
                  <a:pt x="126" y="7"/>
                </a:lnTo>
                <a:lnTo>
                  <a:pt x="122" y="5"/>
                </a:lnTo>
                <a:lnTo>
                  <a:pt x="119" y="4"/>
                </a:lnTo>
                <a:lnTo>
                  <a:pt x="118" y="2"/>
                </a:lnTo>
                <a:lnTo>
                  <a:pt x="114" y="0"/>
                </a:lnTo>
                <a:lnTo>
                  <a:pt x="106" y="0"/>
                </a:lnTo>
                <a:lnTo>
                  <a:pt x="93" y="1"/>
                </a:lnTo>
                <a:lnTo>
                  <a:pt x="80" y="2"/>
                </a:lnTo>
                <a:lnTo>
                  <a:pt x="66" y="4"/>
                </a:lnTo>
                <a:lnTo>
                  <a:pt x="54" y="7"/>
                </a:lnTo>
                <a:lnTo>
                  <a:pt x="45" y="10"/>
                </a:lnTo>
                <a:lnTo>
                  <a:pt x="42" y="12"/>
                </a:lnTo>
                <a:lnTo>
                  <a:pt x="39" y="19"/>
                </a:lnTo>
                <a:lnTo>
                  <a:pt x="37" y="27"/>
                </a:lnTo>
                <a:lnTo>
                  <a:pt x="34" y="35"/>
                </a:lnTo>
                <a:lnTo>
                  <a:pt x="29" y="42"/>
                </a:lnTo>
                <a:lnTo>
                  <a:pt x="26" y="46"/>
                </a:lnTo>
                <a:lnTo>
                  <a:pt x="21" y="49"/>
                </a:lnTo>
                <a:lnTo>
                  <a:pt x="15" y="53"/>
                </a:lnTo>
                <a:lnTo>
                  <a:pt x="9" y="56"/>
                </a:lnTo>
                <a:lnTo>
                  <a:pt x="5" y="61"/>
                </a:lnTo>
                <a:lnTo>
                  <a:pt x="1" y="65"/>
                </a:lnTo>
                <a:lnTo>
                  <a:pt x="0" y="71"/>
                </a:lnTo>
                <a:lnTo>
                  <a:pt x="2" y="77"/>
                </a:lnTo>
                <a:lnTo>
                  <a:pt x="7" y="83"/>
                </a:lnTo>
                <a:lnTo>
                  <a:pt x="13" y="86"/>
                </a:lnTo>
                <a:lnTo>
                  <a:pt x="19" y="89"/>
                </a:lnTo>
                <a:lnTo>
                  <a:pt x="26" y="91"/>
                </a:lnTo>
                <a:lnTo>
                  <a:pt x="31" y="92"/>
                </a:lnTo>
                <a:lnTo>
                  <a:pt x="37" y="93"/>
                </a:lnTo>
                <a:lnTo>
                  <a:pt x="41" y="93"/>
                </a:lnTo>
                <a:lnTo>
                  <a:pt x="42" y="93"/>
                </a:lnTo>
                <a:lnTo>
                  <a:pt x="41" y="94"/>
                </a:lnTo>
                <a:lnTo>
                  <a:pt x="39" y="99"/>
                </a:lnTo>
                <a:lnTo>
                  <a:pt x="38" y="102"/>
                </a:lnTo>
                <a:lnTo>
                  <a:pt x="39" y="104"/>
                </a:lnTo>
                <a:lnTo>
                  <a:pt x="43" y="104"/>
                </a:lnTo>
                <a:lnTo>
                  <a:pt x="47" y="104"/>
                </a:lnTo>
                <a:lnTo>
                  <a:pt x="53" y="103"/>
                </a:lnTo>
                <a:lnTo>
                  <a:pt x="60" y="102"/>
                </a:lnTo>
                <a:lnTo>
                  <a:pt x="67" y="102"/>
                </a:lnTo>
                <a:lnTo>
                  <a:pt x="73" y="103"/>
                </a:lnTo>
                <a:lnTo>
                  <a:pt x="79" y="104"/>
                </a:lnTo>
                <a:lnTo>
                  <a:pt x="82" y="108"/>
                </a:lnTo>
                <a:lnTo>
                  <a:pt x="88" y="117"/>
                </a:lnTo>
                <a:lnTo>
                  <a:pt x="95" y="124"/>
                </a:lnTo>
                <a:lnTo>
                  <a:pt x="102" y="130"/>
                </a:lnTo>
                <a:lnTo>
                  <a:pt x="111" y="133"/>
                </a:lnTo>
                <a:lnTo>
                  <a:pt x="117" y="133"/>
                </a:lnTo>
                <a:lnTo>
                  <a:pt x="122" y="133"/>
                </a:lnTo>
                <a:lnTo>
                  <a:pt x="129" y="133"/>
                </a:lnTo>
                <a:lnTo>
                  <a:pt x="136" y="132"/>
                </a:lnTo>
                <a:lnTo>
                  <a:pt x="142" y="130"/>
                </a:lnTo>
                <a:lnTo>
                  <a:pt x="148" y="126"/>
                </a:lnTo>
                <a:lnTo>
                  <a:pt x="151" y="123"/>
                </a:lnTo>
                <a:lnTo>
                  <a:pt x="153" y="117"/>
                </a:lnTo>
                <a:lnTo>
                  <a:pt x="158" y="106"/>
                </a:lnTo>
                <a:lnTo>
                  <a:pt x="164" y="95"/>
                </a:lnTo>
                <a:lnTo>
                  <a:pt x="167" y="83"/>
                </a:lnTo>
                <a:lnTo>
                  <a:pt x="164" y="65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6" name="Rectangle 251"/>
          <p:cNvSpPr>
            <a:spLocks noChangeAspect="1" noChangeArrowheads="1"/>
          </p:cNvSpPr>
          <p:nvPr/>
        </p:nvSpPr>
        <p:spPr bwMode="auto">
          <a:xfrm>
            <a:off x="4852926" y="4022748"/>
            <a:ext cx="17165" cy="7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7" name="Flowchart: Connector 96"/>
          <p:cNvSpPr/>
          <p:nvPr/>
        </p:nvSpPr>
        <p:spPr>
          <a:xfrm>
            <a:off x="2336111" y="3565287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8" name="Flowchart: Connector 97"/>
          <p:cNvSpPr/>
          <p:nvPr/>
        </p:nvSpPr>
        <p:spPr>
          <a:xfrm>
            <a:off x="1821228" y="3649177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9" name="Flowchart: Connector 98"/>
          <p:cNvSpPr/>
          <p:nvPr/>
        </p:nvSpPr>
        <p:spPr>
          <a:xfrm>
            <a:off x="1142541" y="1534048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0" name="Flowchart: Connector 99"/>
          <p:cNvSpPr/>
          <p:nvPr/>
        </p:nvSpPr>
        <p:spPr>
          <a:xfrm>
            <a:off x="2024508" y="1971332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1" name="Flowchart: Connector 100"/>
          <p:cNvSpPr/>
          <p:nvPr/>
        </p:nvSpPr>
        <p:spPr>
          <a:xfrm>
            <a:off x="2201537" y="2469649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2" name="Flowchart: Connector 101"/>
          <p:cNvSpPr/>
          <p:nvPr/>
        </p:nvSpPr>
        <p:spPr>
          <a:xfrm>
            <a:off x="3484719" y="2262686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3" name="Flowchart: Connector 102"/>
          <p:cNvSpPr/>
          <p:nvPr/>
        </p:nvSpPr>
        <p:spPr>
          <a:xfrm>
            <a:off x="1801391" y="2597410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4" name="Flowchart: Connector 103"/>
          <p:cNvSpPr/>
          <p:nvPr/>
        </p:nvSpPr>
        <p:spPr>
          <a:xfrm>
            <a:off x="2621941" y="2978188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5" name="Flowchart: Connector 104"/>
          <p:cNvSpPr/>
          <p:nvPr/>
        </p:nvSpPr>
        <p:spPr>
          <a:xfrm>
            <a:off x="2831343" y="3925599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6" name="Flowchart: Connector 105"/>
          <p:cNvSpPr/>
          <p:nvPr/>
        </p:nvSpPr>
        <p:spPr>
          <a:xfrm>
            <a:off x="3504900" y="3931344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7" name="Flowchart: Connector 106"/>
          <p:cNvSpPr/>
          <p:nvPr/>
        </p:nvSpPr>
        <p:spPr>
          <a:xfrm>
            <a:off x="3069832" y="4336022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8" name="Flowchart: Connector 107"/>
          <p:cNvSpPr/>
          <p:nvPr/>
        </p:nvSpPr>
        <p:spPr>
          <a:xfrm>
            <a:off x="3728757" y="3459248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9" name="Flowchart: Connector 108"/>
          <p:cNvSpPr/>
          <p:nvPr/>
        </p:nvSpPr>
        <p:spPr>
          <a:xfrm>
            <a:off x="3659911" y="3167555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0" name="Flowchart: Connector 109"/>
          <p:cNvSpPr/>
          <p:nvPr/>
        </p:nvSpPr>
        <p:spPr>
          <a:xfrm>
            <a:off x="4535739" y="3014170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1" name="Flowchart: Connector 110"/>
          <p:cNvSpPr/>
          <p:nvPr/>
        </p:nvSpPr>
        <p:spPr>
          <a:xfrm>
            <a:off x="4312141" y="3316743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2" name="Flowchart: Connector 111"/>
          <p:cNvSpPr/>
          <p:nvPr/>
        </p:nvSpPr>
        <p:spPr>
          <a:xfrm>
            <a:off x="4901474" y="2890832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3" name="Flowchart: Connector 112"/>
          <p:cNvSpPr/>
          <p:nvPr/>
        </p:nvSpPr>
        <p:spPr>
          <a:xfrm>
            <a:off x="5161878" y="2945964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4" name="Flowchart: Connector 113"/>
          <p:cNvSpPr/>
          <p:nvPr/>
        </p:nvSpPr>
        <p:spPr>
          <a:xfrm>
            <a:off x="5184116" y="3227572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5" name="Flowchart: Connector 114"/>
          <p:cNvSpPr/>
          <p:nvPr/>
        </p:nvSpPr>
        <p:spPr>
          <a:xfrm>
            <a:off x="5387230" y="2879477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6" name="Flowchart: Connector 115"/>
          <p:cNvSpPr/>
          <p:nvPr/>
        </p:nvSpPr>
        <p:spPr>
          <a:xfrm>
            <a:off x="5467429" y="2846427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7" name="Flowchart: Connector 116"/>
          <p:cNvSpPr/>
          <p:nvPr/>
        </p:nvSpPr>
        <p:spPr>
          <a:xfrm>
            <a:off x="5415375" y="2706432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8" name="Flowchart: Connector 117"/>
          <p:cNvSpPr/>
          <p:nvPr/>
        </p:nvSpPr>
        <p:spPr>
          <a:xfrm>
            <a:off x="5504776" y="2739555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9" name="Flowchart: Connector 118"/>
          <p:cNvSpPr/>
          <p:nvPr/>
        </p:nvSpPr>
        <p:spPr>
          <a:xfrm>
            <a:off x="5489107" y="2582464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0" name="Flowchart: Connector 119"/>
          <p:cNvSpPr/>
          <p:nvPr/>
        </p:nvSpPr>
        <p:spPr>
          <a:xfrm>
            <a:off x="3162060" y="1908145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1" name="Flowchart: Connector 120"/>
          <p:cNvSpPr/>
          <p:nvPr/>
        </p:nvSpPr>
        <p:spPr>
          <a:xfrm>
            <a:off x="4993480" y="3061900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2" name="Flowchart: Connector 121"/>
          <p:cNvSpPr/>
          <p:nvPr/>
        </p:nvSpPr>
        <p:spPr>
          <a:xfrm>
            <a:off x="4668658" y="3497582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866223" y="1949139"/>
            <a:ext cx="195613" cy="2129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435481" y="2751599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200204" y="3384800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206149" y="2933426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3514950" y="2586673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245483" y="2787662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5657138" y="4464431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0" name="Flowchart: Connector 129"/>
          <p:cNvSpPr/>
          <p:nvPr/>
        </p:nvSpPr>
        <p:spPr>
          <a:xfrm>
            <a:off x="811416" y="2816025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1" name="Flowchart: Connector 130"/>
          <p:cNvSpPr/>
          <p:nvPr/>
        </p:nvSpPr>
        <p:spPr>
          <a:xfrm>
            <a:off x="913612" y="1998811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2" name="Flowchart: Connector 131"/>
          <p:cNvSpPr/>
          <p:nvPr/>
        </p:nvSpPr>
        <p:spPr>
          <a:xfrm>
            <a:off x="1305880" y="1743899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3" name="Flowchart: Connector 132"/>
          <p:cNvSpPr/>
          <p:nvPr/>
        </p:nvSpPr>
        <p:spPr>
          <a:xfrm>
            <a:off x="2303748" y="2483326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4" name="Flowchart: Connector 133"/>
          <p:cNvSpPr/>
          <p:nvPr/>
        </p:nvSpPr>
        <p:spPr>
          <a:xfrm>
            <a:off x="2487660" y="2806082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5" name="Flowchart: Connector 134"/>
          <p:cNvSpPr/>
          <p:nvPr/>
        </p:nvSpPr>
        <p:spPr>
          <a:xfrm>
            <a:off x="3206149" y="3919932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6" name="Flowchart: Connector 135"/>
          <p:cNvSpPr/>
          <p:nvPr/>
        </p:nvSpPr>
        <p:spPr>
          <a:xfrm>
            <a:off x="3252592" y="3440167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7" name="Flowchart: Connector 136"/>
          <p:cNvSpPr/>
          <p:nvPr/>
        </p:nvSpPr>
        <p:spPr>
          <a:xfrm>
            <a:off x="3256319" y="2999654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8" name="Flowchart: Connector 137"/>
          <p:cNvSpPr/>
          <p:nvPr/>
        </p:nvSpPr>
        <p:spPr>
          <a:xfrm>
            <a:off x="3233675" y="2688715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9" name="Flowchart: Connector 138"/>
          <p:cNvSpPr/>
          <p:nvPr/>
        </p:nvSpPr>
        <p:spPr>
          <a:xfrm>
            <a:off x="3167242" y="2349876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0" name="Flowchart: Connector 139"/>
          <p:cNvSpPr/>
          <p:nvPr/>
        </p:nvSpPr>
        <p:spPr>
          <a:xfrm>
            <a:off x="3569833" y="2645789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1" name="Flowchart: Connector 140"/>
          <p:cNvSpPr/>
          <p:nvPr/>
        </p:nvSpPr>
        <p:spPr>
          <a:xfrm>
            <a:off x="3575881" y="2259164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2" name="Flowchart: Connector 141"/>
          <p:cNvSpPr/>
          <p:nvPr/>
        </p:nvSpPr>
        <p:spPr>
          <a:xfrm>
            <a:off x="3861117" y="2357807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3" name="Flowchart: Connector 142"/>
          <p:cNvSpPr/>
          <p:nvPr/>
        </p:nvSpPr>
        <p:spPr>
          <a:xfrm>
            <a:off x="3996045" y="2368254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4" name="Flowchart: Connector 143"/>
          <p:cNvSpPr/>
          <p:nvPr/>
        </p:nvSpPr>
        <p:spPr>
          <a:xfrm>
            <a:off x="4400225" y="2416444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5" name="Flowchart: Connector 144"/>
          <p:cNvSpPr/>
          <p:nvPr/>
        </p:nvSpPr>
        <p:spPr>
          <a:xfrm>
            <a:off x="3999297" y="2852496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6" name="Flowchart: Connector 145"/>
          <p:cNvSpPr/>
          <p:nvPr/>
        </p:nvSpPr>
        <p:spPr>
          <a:xfrm>
            <a:off x="3636816" y="3008371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7" name="Flowchart: Connector 146"/>
          <p:cNvSpPr/>
          <p:nvPr/>
        </p:nvSpPr>
        <p:spPr>
          <a:xfrm>
            <a:off x="3700813" y="3947338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8" name="Flowchart: Connector 147"/>
          <p:cNvSpPr/>
          <p:nvPr/>
        </p:nvSpPr>
        <p:spPr>
          <a:xfrm>
            <a:off x="3989392" y="3760640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9" name="Flowchart: Connector 148"/>
          <p:cNvSpPr/>
          <p:nvPr/>
        </p:nvSpPr>
        <p:spPr>
          <a:xfrm>
            <a:off x="4744000" y="3644278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0" name="Flowchart: Connector 149"/>
          <p:cNvSpPr/>
          <p:nvPr/>
        </p:nvSpPr>
        <p:spPr>
          <a:xfrm>
            <a:off x="4966505" y="4177827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1" name="Flowchart: Connector 150"/>
          <p:cNvSpPr/>
          <p:nvPr/>
        </p:nvSpPr>
        <p:spPr>
          <a:xfrm>
            <a:off x="5128690" y="2520929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2" name="Flowchart: Connector 151"/>
          <p:cNvSpPr/>
          <p:nvPr/>
        </p:nvSpPr>
        <p:spPr>
          <a:xfrm>
            <a:off x="5350125" y="2317123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" name="Freeform 273"/>
          <p:cNvSpPr>
            <a:spLocks noChangeAspect="1"/>
          </p:cNvSpPr>
          <p:nvPr/>
        </p:nvSpPr>
        <p:spPr bwMode="auto">
          <a:xfrm>
            <a:off x="3604895" y="2475454"/>
            <a:ext cx="239048" cy="234805"/>
          </a:xfrm>
          <a:custGeom>
            <a:avLst/>
            <a:gdLst>
              <a:gd name="T0" fmla="*/ 2147483647 w 178"/>
              <a:gd name="T1" fmla="*/ 0 h 168"/>
              <a:gd name="T2" fmla="*/ 2147483647 w 178"/>
              <a:gd name="T3" fmla="*/ 2147483647 h 168"/>
              <a:gd name="T4" fmla="*/ 0 w 178"/>
              <a:gd name="T5" fmla="*/ 2147483647 h 168"/>
              <a:gd name="T6" fmla="*/ 2147483647 w 178"/>
              <a:gd name="T7" fmla="*/ 2147483647 h 168"/>
              <a:gd name="T8" fmla="*/ 2147483647 w 178"/>
              <a:gd name="T9" fmla="*/ 2147483647 h 168"/>
              <a:gd name="T10" fmla="*/ 2147483647 w 178"/>
              <a:gd name="T11" fmla="*/ 2147483647 h 168"/>
              <a:gd name="T12" fmla="*/ 2147483647 w 178"/>
              <a:gd name="T13" fmla="*/ 2147483647 h 168"/>
              <a:gd name="T14" fmla="*/ 2147483647 w 178"/>
              <a:gd name="T15" fmla="*/ 2147483647 h 168"/>
              <a:gd name="T16" fmla="*/ 2147483647 w 178"/>
              <a:gd name="T17" fmla="*/ 2147483647 h 168"/>
              <a:gd name="T18" fmla="*/ 2147483647 w 178"/>
              <a:gd name="T19" fmla="*/ 2147483647 h 168"/>
              <a:gd name="T20" fmla="*/ 2147483647 w 178"/>
              <a:gd name="T21" fmla="*/ 0 h 16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168"/>
              <a:gd name="T35" fmla="*/ 178 w 178"/>
              <a:gd name="T36" fmla="*/ 168 h 16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168">
                <a:moveTo>
                  <a:pt x="89" y="0"/>
                </a:moveTo>
                <a:lnTo>
                  <a:pt x="68" y="64"/>
                </a:lnTo>
                <a:lnTo>
                  <a:pt x="0" y="64"/>
                </a:lnTo>
                <a:lnTo>
                  <a:pt x="55" y="104"/>
                </a:lnTo>
                <a:lnTo>
                  <a:pt x="34" y="168"/>
                </a:lnTo>
                <a:lnTo>
                  <a:pt x="89" y="129"/>
                </a:lnTo>
                <a:lnTo>
                  <a:pt x="143" y="168"/>
                </a:lnTo>
                <a:lnTo>
                  <a:pt x="122" y="104"/>
                </a:lnTo>
                <a:lnTo>
                  <a:pt x="178" y="64"/>
                </a:lnTo>
                <a:lnTo>
                  <a:pt x="110" y="64"/>
                </a:lnTo>
                <a:lnTo>
                  <a:pt x="89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54" name="Flowchart: Connector 153"/>
          <p:cNvSpPr/>
          <p:nvPr/>
        </p:nvSpPr>
        <p:spPr>
          <a:xfrm>
            <a:off x="5561870" y="2370874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2698278" y="3402095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7" name="Flowchart: Connector 156"/>
          <p:cNvSpPr/>
          <p:nvPr/>
        </p:nvSpPr>
        <p:spPr>
          <a:xfrm>
            <a:off x="4313375" y="2862191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8" name="Flowchart: Connector 157"/>
          <p:cNvSpPr/>
          <p:nvPr/>
        </p:nvSpPr>
        <p:spPr>
          <a:xfrm>
            <a:off x="5730020" y="4527305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9" name="Flowchart: Connector 158"/>
          <p:cNvSpPr/>
          <p:nvPr/>
        </p:nvSpPr>
        <p:spPr>
          <a:xfrm>
            <a:off x="2764106" y="3493581"/>
            <a:ext cx="68846" cy="7989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4695308" y="3588957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3946706" y="2794698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353746" y="2368192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3536599" y="2201886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1255538" y="1689454"/>
            <a:ext cx="195613" cy="2129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6" name="Flowchart: Connector 165"/>
          <p:cNvSpPr/>
          <p:nvPr/>
        </p:nvSpPr>
        <p:spPr>
          <a:xfrm>
            <a:off x="4607831" y="2710995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7" name="Flowchart: Connector 166"/>
          <p:cNvSpPr/>
          <p:nvPr/>
        </p:nvSpPr>
        <p:spPr>
          <a:xfrm>
            <a:off x="4951564" y="2514926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8" name="Flowchart: Connector 167"/>
          <p:cNvSpPr/>
          <p:nvPr/>
        </p:nvSpPr>
        <p:spPr>
          <a:xfrm>
            <a:off x="5297212" y="2585560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5299659" y="2255538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0" name="Flowchart: Connector 169"/>
          <p:cNvSpPr/>
          <p:nvPr/>
        </p:nvSpPr>
        <p:spPr>
          <a:xfrm>
            <a:off x="4678301" y="3792313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4629610" y="3736992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3946090" y="3716234"/>
            <a:ext cx="183847" cy="20976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3" name="Freeform 86"/>
          <p:cNvSpPr>
            <a:spLocks/>
          </p:cNvSpPr>
          <p:nvPr/>
        </p:nvSpPr>
        <p:spPr bwMode="auto">
          <a:xfrm rot="21286486">
            <a:off x="3846176" y="1910928"/>
            <a:ext cx="623924" cy="315949"/>
          </a:xfrm>
          <a:custGeom>
            <a:avLst/>
            <a:gdLst>
              <a:gd name="T0" fmla="*/ 175 w 485"/>
              <a:gd name="T1" fmla="*/ 158 h 242"/>
              <a:gd name="T2" fmla="*/ 181 w 485"/>
              <a:gd name="T3" fmla="*/ 173 h 242"/>
              <a:gd name="T4" fmla="*/ 197 w 485"/>
              <a:gd name="T5" fmla="*/ 178 h 242"/>
              <a:gd name="T6" fmla="*/ 221 w 485"/>
              <a:gd name="T7" fmla="*/ 242 h 242"/>
              <a:gd name="T8" fmla="*/ 264 w 485"/>
              <a:gd name="T9" fmla="*/ 154 h 242"/>
              <a:gd name="T10" fmla="*/ 286 w 485"/>
              <a:gd name="T11" fmla="*/ 157 h 242"/>
              <a:gd name="T12" fmla="*/ 314 w 485"/>
              <a:gd name="T13" fmla="*/ 144 h 242"/>
              <a:gd name="T14" fmla="*/ 361 w 485"/>
              <a:gd name="T15" fmla="*/ 144 h 242"/>
              <a:gd name="T16" fmla="*/ 377 w 485"/>
              <a:gd name="T17" fmla="*/ 123 h 242"/>
              <a:gd name="T18" fmla="*/ 468 w 485"/>
              <a:gd name="T19" fmla="*/ 126 h 242"/>
              <a:gd name="T20" fmla="*/ 485 w 485"/>
              <a:gd name="T21" fmla="*/ 112 h 242"/>
              <a:gd name="T22" fmla="*/ 456 w 485"/>
              <a:gd name="T23" fmla="*/ 78 h 242"/>
              <a:gd name="T24" fmla="*/ 401 w 485"/>
              <a:gd name="T25" fmla="*/ 80 h 242"/>
              <a:gd name="T26" fmla="*/ 356 w 485"/>
              <a:gd name="T27" fmla="*/ 74 h 242"/>
              <a:gd name="T28" fmla="*/ 300 w 485"/>
              <a:gd name="T29" fmla="*/ 74 h 242"/>
              <a:gd name="T30" fmla="*/ 280 w 485"/>
              <a:gd name="T31" fmla="*/ 102 h 242"/>
              <a:gd name="T32" fmla="*/ 252 w 485"/>
              <a:gd name="T33" fmla="*/ 86 h 242"/>
              <a:gd name="T34" fmla="*/ 222 w 485"/>
              <a:gd name="T35" fmla="*/ 89 h 242"/>
              <a:gd name="T36" fmla="*/ 212 w 485"/>
              <a:gd name="T37" fmla="*/ 59 h 242"/>
              <a:gd name="T38" fmla="*/ 148 w 485"/>
              <a:gd name="T39" fmla="*/ 55 h 242"/>
              <a:gd name="T40" fmla="*/ 141 w 485"/>
              <a:gd name="T41" fmla="*/ 44 h 242"/>
              <a:gd name="T42" fmla="*/ 169 w 485"/>
              <a:gd name="T43" fmla="*/ 13 h 242"/>
              <a:gd name="T44" fmla="*/ 193 w 485"/>
              <a:gd name="T45" fmla="*/ 11 h 242"/>
              <a:gd name="T46" fmla="*/ 169 w 485"/>
              <a:gd name="T47" fmla="*/ 0 h 242"/>
              <a:gd name="T48" fmla="*/ 133 w 485"/>
              <a:gd name="T49" fmla="*/ 8 h 242"/>
              <a:gd name="T50" fmla="*/ 74 w 485"/>
              <a:gd name="T51" fmla="*/ 68 h 242"/>
              <a:gd name="T52" fmla="*/ 44 w 485"/>
              <a:gd name="T53" fmla="*/ 74 h 242"/>
              <a:gd name="T54" fmla="*/ 0 w 485"/>
              <a:gd name="T55" fmla="*/ 104 h 242"/>
              <a:gd name="T56" fmla="*/ 175 w 485"/>
              <a:gd name="T57" fmla="*/ 158 h 242"/>
              <a:gd name="T58" fmla="*/ 175 w 485"/>
              <a:gd name="T59" fmla="*/ 158 h 24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85" h="242">
                <a:moveTo>
                  <a:pt x="175" y="158"/>
                </a:moveTo>
                <a:lnTo>
                  <a:pt x="181" y="173"/>
                </a:lnTo>
                <a:lnTo>
                  <a:pt x="197" y="178"/>
                </a:lnTo>
                <a:lnTo>
                  <a:pt x="221" y="242"/>
                </a:lnTo>
                <a:lnTo>
                  <a:pt x="264" y="154"/>
                </a:lnTo>
                <a:lnTo>
                  <a:pt x="286" y="157"/>
                </a:lnTo>
                <a:lnTo>
                  <a:pt x="314" y="144"/>
                </a:lnTo>
                <a:lnTo>
                  <a:pt x="361" y="144"/>
                </a:lnTo>
                <a:lnTo>
                  <a:pt x="377" y="123"/>
                </a:lnTo>
                <a:lnTo>
                  <a:pt x="468" y="126"/>
                </a:lnTo>
                <a:lnTo>
                  <a:pt x="485" y="112"/>
                </a:lnTo>
                <a:lnTo>
                  <a:pt x="456" y="78"/>
                </a:lnTo>
                <a:lnTo>
                  <a:pt x="401" y="80"/>
                </a:lnTo>
                <a:lnTo>
                  <a:pt x="356" y="74"/>
                </a:lnTo>
                <a:lnTo>
                  <a:pt x="300" y="74"/>
                </a:lnTo>
                <a:lnTo>
                  <a:pt x="280" y="102"/>
                </a:lnTo>
                <a:lnTo>
                  <a:pt x="252" y="86"/>
                </a:lnTo>
                <a:lnTo>
                  <a:pt x="222" y="89"/>
                </a:lnTo>
                <a:lnTo>
                  <a:pt x="212" y="59"/>
                </a:lnTo>
                <a:lnTo>
                  <a:pt x="148" y="55"/>
                </a:lnTo>
                <a:lnTo>
                  <a:pt x="141" y="44"/>
                </a:lnTo>
                <a:lnTo>
                  <a:pt x="169" y="13"/>
                </a:lnTo>
                <a:lnTo>
                  <a:pt x="193" y="11"/>
                </a:lnTo>
                <a:lnTo>
                  <a:pt x="169" y="0"/>
                </a:lnTo>
                <a:lnTo>
                  <a:pt x="133" y="8"/>
                </a:lnTo>
                <a:lnTo>
                  <a:pt x="74" y="68"/>
                </a:lnTo>
                <a:lnTo>
                  <a:pt x="44" y="74"/>
                </a:lnTo>
                <a:lnTo>
                  <a:pt x="0" y="104"/>
                </a:lnTo>
                <a:lnTo>
                  <a:pt x="175" y="15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3116876" y="2293093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3659621" y="3890146"/>
            <a:ext cx="183847" cy="20976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6" name="Flowchart: Connector 175"/>
          <p:cNvSpPr/>
          <p:nvPr/>
        </p:nvSpPr>
        <p:spPr>
          <a:xfrm>
            <a:off x="4351353" y="3736992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5422976" y="2780141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1729512" y="2515093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9" name="Flowchart: Connector 178"/>
          <p:cNvSpPr/>
          <p:nvPr/>
        </p:nvSpPr>
        <p:spPr>
          <a:xfrm>
            <a:off x="4333575" y="3095243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0" name="Flowchart: Connector 179"/>
          <p:cNvSpPr/>
          <p:nvPr/>
        </p:nvSpPr>
        <p:spPr>
          <a:xfrm>
            <a:off x="5007485" y="3515163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0" name="Flowchart: Connector 189">
            <a:extLst>
              <a:ext uri="{FF2B5EF4-FFF2-40B4-BE49-F238E27FC236}">
                <a16:creationId xmlns:a16="http://schemas.microsoft.com/office/drawing/2014/main" id="{FF0C2F11-02C8-4C90-958C-EABBEB230204}"/>
              </a:ext>
            </a:extLst>
          </p:cNvPr>
          <p:cNvSpPr/>
          <p:nvPr/>
        </p:nvSpPr>
        <p:spPr>
          <a:xfrm>
            <a:off x="4313396" y="3318356"/>
            <a:ext cx="102196" cy="10980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185338BE-1796-445C-91DD-92F844010245}"/>
              </a:ext>
            </a:extLst>
          </p:cNvPr>
          <p:cNvSpPr/>
          <p:nvPr/>
        </p:nvSpPr>
        <p:spPr>
          <a:xfrm>
            <a:off x="2254825" y="2421136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773F1F0A-A16F-4D46-BA79-CC7E1FFE9646}"/>
              </a:ext>
            </a:extLst>
          </p:cNvPr>
          <p:cNvSpPr/>
          <p:nvPr/>
        </p:nvSpPr>
        <p:spPr>
          <a:xfrm>
            <a:off x="3090163" y="1832749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7F9A5F-7575-484E-9A1D-26B98587A26F}"/>
              </a:ext>
            </a:extLst>
          </p:cNvPr>
          <p:cNvSpPr txBox="1"/>
          <p:nvPr/>
        </p:nvSpPr>
        <p:spPr>
          <a:xfrm>
            <a:off x="7371761" y="5797485"/>
            <a:ext cx="242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 of December 1, 2020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85B2ECAE-4EFA-49FA-AF62-B3A9713AC411}"/>
              </a:ext>
            </a:extLst>
          </p:cNvPr>
          <p:cNvSpPr/>
          <p:nvPr/>
        </p:nvSpPr>
        <p:spPr>
          <a:xfrm>
            <a:off x="4895141" y="2455522"/>
            <a:ext cx="200502" cy="2282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96861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Franklin Gothic Demi</vt:lpstr>
      <vt:lpstr>Tahoma</vt:lpstr>
      <vt:lpstr>Gallery</vt:lpstr>
      <vt:lpstr>PowerPoint Presentation</vt:lpstr>
    </vt:vector>
  </TitlesOfParts>
  <Company>8VH8V32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Weidig, Vickie</dc:creator>
  <cp:lastModifiedBy>Weidig, Vickie</cp:lastModifiedBy>
  <cp:revision>1</cp:revision>
  <dcterms:created xsi:type="dcterms:W3CDTF">2021-03-03T14:48:35Z</dcterms:created>
  <dcterms:modified xsi:type="dcterms:W3CDTF">2021-03-03T14:49:04Z</dcterms:modified>
</cp:coreProperties>
</file>